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7" r:id="rId1"/>
  </p:sldMasterIdLst>
  <p:notesMasterIdLst>
    <p:notesMasterId r:id="rId14"/>
  </p:notesMasterIdLst>
  <p:sldIdLst>
    <p:sldId id="256" r:id="rId2"/>
    <p:sldId id="259" r:id="rId3"/>
    <p:sldId id="305" r:id="rId4"/>
    <p:sldId id="260" r:id="rId5"/>
    <p:sldId id="261" r:id="rId6"/>
    <p:sldId id="306" r:id="rId7"/>
    <p:sldId id="262" r:id="rId8"/>
    <p:sldId id="273" r:id="rId9"/>
    <p:sldId id="281" r:id="rId10"/>
    <p:sldId id="265" r:id="rId11"/>
    <p:sldId id="304" r:id="rId12"/>
    <p:sldId id="275" r:id="rId13"/>
  </p:sldIdLst>
  <p:sldSz cx="9144000" cy="5143500" type="screen16x9"/>
  <p:notesSz cx="6858000" cy="9144000"/>
  <p:embeddedFontLst>
    <p:embeddedFont>
      <p:font typeface="Gowun Batang" panose="020B0604020202020204" charset="-127"/>
      <p:regular r:id="rId15"/>
      <p:bold r:id="rId16"/>
    </p:embeddedFont>
    <p:embeddedFont>
      <p:font typeface="Bebas Neue" panose="020B0606020202050201" pitchFamily="34" charset="0"/>
      <p:regular r:id="rId17"/>
    </p:embeddedFont>
    <p:embeddedFont>
      <p:font typeface="Fahkwang" panose="00000500000000000000" pitchFamily="2" charset="-34"/>
      <p:regular r:id="rId18"/>
      <p:bold r:id="rId19"/>
      <p:italic r:id="rId20"/>
      <p:boldItalic r:id="rId21"/>
    </p:embeddedFont>
    <p:embeddedFont>
      <p:font typeface="Fahkwang Medium" panose="00000600000000000000" pitchFamily="2" charset="-34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161324A-F809-42E6-88F7-CE830E319444}">
  <a:tblStyle styleId="{4161324A-F809-42E6-88F7-CE830E31944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C9D28A68-91E2-4C15-9FDE-48F12702BD97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730" y="-2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158d4fa0704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158d4fa0704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158d4fa070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7" name="Google Shape;607;g158d4fa070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158d4fa070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7" name="Google Shape;607;g158d4fa070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78200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g54dda1946d_6_3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4" name="Google Shape;954;g54dda1946d_6_3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13f2300de1a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13f2300de1a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gff44ea0438_0_10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5" name="Google Shape;765;gff44ea0438_0_10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158d4fa0704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158d4fa0704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54ff9c4cb4_3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54ff9c4cb4_3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158d4fa0704_1_281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Google Shape;514;g158d4fa0704_1_281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158d4fa0704_1_281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Google Shape;514;g158d4fa0704_1_281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g54dda1946d_4_27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6" name="Google Shape;836;g54dda1946d_4_27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Google Shape;1016;g54dda1946d_4_26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7" name="Google Shape;1017;g54dda1946d_4_26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 rot="4815394">
            <a:off x="5597781" y="1753187"/>
            <a:ext cx="4825201" cy="4863471"/>
          </a:xfrm>
          <a:prstGeom prst="ellipse">
            <a:avLst/>
          </a:prstGeom>
          <a:gradFill>
            <a:gsLst>
              <a:gs pos="0">
                <a:schemeClr val="dk2"/>
              </a:gs>
              <a:gs pos="63000">
                <a:srgbClr val="00FFFF">
                  <a:alpha val="0"/>
                </a:srgbClr>
              </a:gs>
              <a:gs pos="100000">
                <a:srgbClr val="FF0000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0" name="Google Shape;10;p2"/>
          <p:cNvSpPr/>
          <p:nvPr/>
        </p:nvSpPr>
        <p:spPr>
          <a:xfrm rot="4815509">
            <a:off x="-2712798" y="-2248498"/>
            <a:ext cx="6184270" cy="6233244"/>
          </a:xfrm>
          <a:prstGeom prst="ellipse">
            <a:avLst/>
          </a:prstGeom>
          <a:gradFill>
            <a:gsLst>
              <a:gs pos="0">
                <a:schemeClr val="accent1"/>
              </a:gs>
              <a:gs pos="63000">
                <a:srgbClr val="00FFFF">
                  <a:alpha val="0"/>
                </a:srgbClr>
              </a:gs>
              <a:gs pos="100000">
                <a:srgbClr val="FF0000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rot="4815458">
            <a:off x="4449344" y="-2432980"/>
            <a:ext cx="4944507" cy="4984061"/>
          </a:xfrm>
          <a:prstGeom prst="ellipse">
            <a:avLst/>
          </a:prstGeom>
          <a:gradFill>
            <a:gsLst>
              <a:gs pos="0">
                <a:schemeClr val="lt2"/>
              </a:gs>
              <a:gs pos="51000">
                <a:srgbClr val="00FFFF">
                  <a:alpha val="0"/>
                </a:srgbClr>
              </a:gs>
              <a:gs pos="100000">
                <a:srgbClr val="FF0000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 rot="4815495">
            <a:off x="6791334" y="-673378"/>
            <a:ext cx="3721462" cy="3750955"/>
          </a:xfrm>
          <a:prstGeom prst="ellipse">
            <a:avLst/>
          </a:prstGeom>
          <a:gradFill>
            <a:gsLst>
              <a:gs pos="0">
                <a:schemeClr val="accent3"/>
              </a:gs>
              <a:gs pos="51000">
                <a:srgbClr val="00FFFF">
                  <a:alpha val="0"/>
                </a:srgbClr>
              </a:gs>
              <a:gs pos="100000">
                <a:srgbClr val="FF0000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 rot="4815455">
            <a:off x="-903925" y="2985173"/>
            <a:ext cx="4045644" cy="4077553"/>
          </a:xfrm>
          <a:prstGeom prst="ellipse">
            <a:avLst/>
          </a:prstGeom>
          <a:gradFill>
            <a:gsLst>
              <a:gs pos="0">
                <a:schemeClr val="dk2"/>
              </a:gs>
              <a:gs pos="63000">
                <a:srgbClr val="00FFFF">
                  <a:alpha val="0"/>
                </a:srgbClr>
              </a:gs>
              <a:gs pos="100000">
                <a:srgbClr val="FF0000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" name="Google Shape;14;p2"/>
          <p:cNvPicPr preferRelativeResize="0"/>
          <p:nvPr/>
        </p:nvPicPr>
        <p:blipFill rotWithShape="1">
          <a:blip r:embed="rId2">
            <a:alphaModFix amt="50000"/>
          </a:blip>
          <a:srcRect t="1585" r="9950" b="23999"/>
          <a:stretch/>
        </p:blipFill>
        <p:spPr>
          <a:xfrm rot="10800000">
            <a:off x="5728" y="-30675"/>
            <a:ext cx="9143997" cy="521745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2"/>
          <p:cNvSpPr/>
          <p:nvPr/>
        </p:nvSpPr>
        <p:spPr>
          <a:xfrm rot="4815400">
            <a:off x="-2156543" y="-10667648"/>
            <a:ext cx="4917430" cy="4956342"/>
          </a:xfrm>
          <a:prstGeom prst="ellipse">
            <a:avLst/>
          </a:prstGeom>
          <a:gradFill>
            <a:gsLst>
              <a:gs pos="0">
                <a:srgbClr val="E0FE68">
                  <a:alpha val="52156"/>
                </a:srgbClr>
              </a:gs>
              <a:gs pos="51000">
                <a:srgbClr val="00FFFF">
                  <a:alpha val="0"/>
                </a:srgbClr>
              </a:gs>
              <a:gs pos="100000">
                <a:srgbClr val="FF0000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7821625" y="3057375"/>
            <a:ext cx="174000" cy="1740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/>
          <p:nvPr/>
        </p:nvSpPr>
        <p:spPr>
          <a:xfrm rot="9446505" flipH="1">
            <a:off x="6554058" y="28735"/>
            <a:ext cx="5128480" cy="5128480"/>
          </a:xfrm>
          <a:prstGeom prst="chord">
            <a:avLst>
              <a:gd name="adj1" fmla="val 3969593"/>
              <a:gd name="adj2" fmla="val 14919894"/>
            </a:avLst>
          </a:prstGeom>
          <a:gradFill>
            <a:gsLst>
              <a:gs pos="0">
                <a:srgbClr val="FFFFFF">
                  <a:alpha val="32156"/>
                </a:srgbClr>
              </a:gs>
              <a:gs pos="0">
                <a:srgbClr val="FFFFFF">
                  <a:alpha val="0"/>
                </a:srgbClr>
              </a:gs>
              <a:gs pos="100000">
                <a:srgbClr val="FFFFFF">
                  <a:alpha val="50588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8" name="Google Shape;18;p2"/>
          <p:cNvCxnSpPr/>
          <p:nvPr/>
        </p:nvCxnSpPr>
        <p:spPr>
          <a:xfrm flipH="1">
            <a:off x="6574275" y="2079043"/>
            <a:ext cx="2581500" cy="2262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" name="Google Shape;19;p2"/>
          <p:cNvSpPr/>
          <p:nvPr/>
        </p:nvSpPr>
        <p:spPr>
          <a:xfrm>
            <a:off x="8537075" y="2457325"/>
            <a:ext cx="174000" cy="1740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0" name="Google Shape;20;p2"/>
          <p:cNvCxnSpPr/>
          <p:nvPr/>
        </p:nvCxnSpPr>
        <p:spPr>
          <a:xfrm>
            <a:off x="963150" y="3976625"/>
            <a:ext cx="419400" cy="364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Google Shape;21;p2"/>
          <p:cNvSpPr/>
          <p:nvPr/>
        </p:nvSpPr>
        <p:spPr>
          <a:xfrm rot="-9446481">
            <a:off x="-2558960" y="43951"/>
            <a:ext cx="5226926" cy="5226926"/>
          </a:xfrm>
          <a:prstGeom prst="chord">
            <a:avLst>
              <a:gd name="adj1" fmla="val 3969593"/>
              <a:gd name="adj2" fmla="val 14919894"/>
            </a:avLst>
          </a:prstGeom>
          <a:gradFill>
            <a:gsLst>
              <a:gs pos="0">
                <a:srgbClr val="FFFFFF">
                  <a:alpha val="32156"/>
                </a:srgbClr>
              </a:gs>
              <a:gs pos="0">
                <a:srgbClr val="FFFFFF">
                  <a:alpha val="0"/>
                </a:srgbClr>
              </a:gs>
              <a:gs pos="100000">
                <a:srgbClr val="FFFFFF">
                  <a:alpha val="50588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2"/>
          <p:cNvSpPr txBox="1">
            <a:spLocks noGrp="1"/>
          </p:cNvSpPr>
          <p:nvPr>
            <p:ph type="ctrTitle"/>
          </p:nvPr>
        </p:nvSpPr>
        <p:spPr>
          <a:xfrm>
            <a:off x="1857900" y="1042025"/>
            <a:ext cx="5428200" cy="17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000" b="0">
                <a:solidFill>
                  <a:schemeClr val="dk1"/>
                </a:solidFill>
                <a:latin typeface="Fahkwang"/>
                <a:ea typeface="Fahkwang"/>
                <a:cs typeface="Fahkwang"/>
                <a:sym typeface="Fahkwang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23" name="Google Shape;23;p2"/>
          <p:cNvSpPr/>
          <p:nvPr/>
        </p:nvSpPr>
        <p:spPr>
          <a:xfrm>
            <a:off x="1382575" y="435075"/>
            <a:ext cx="6516300" cy="3906000"/>
          </a:xfrm>
          <a:prstGeom prst="round2SameRect">
            <a:avLst>
              <a:gd name="adj1" fmla="val 36135"/>
              <a:gd name="adj2" fmla="val 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2"/>
          <p:cNvSpPr txBox="1">
            <a:spLocks noGrp="1"/>
          </p:cNvSpPr>
          <p:nvPr>
            <p:ph type="subTitle" idx="1"/>
          </p:nvPr>
        </p:nvSpPr>
        <p:spPr>
          <a:xfrm>
            <a:off x="1857900" y="2937625"/>
            <a:ext cx="5012100" cy="45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5" name="Google Shape;25;p2"/>
          <p:cNvSpPr/>
          <p:nvPr/>
        </p:nvSpPr>
        <p:spPr>
          <a:xfrm>
            <a:off x="1305225" y="4254025"/>
            <a:ext cx="174000" cy="1740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2"/>
          <p:cNvSpPr/>
          <p:nvPr/>
        </p:nvSpPr>
        <p:spPr>
          <a:xfrm>
            <a:off x="-3760925" y="0"/>
            <a:ext cx="5143500" cy="5143500"/>
          </a:xfrm>
          <a:prstGeom prst="arc">
            <a:avLst>
              <a:gd name="adj1" fmla="val 17863669"/>
              <a:gd name="adj2" fmla="val 3782883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2"/>
          <p:cNvSpPr/>
          <p:nvPr/>
        </p:nvSpPr>
        <p:spPr>
          <a:xfrm>
            <a:off x="1305225" y="2476225"/>
            <a:ext cx="174000" cy="1740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25"/>
          <p:cNvSpPr/>
          <p:nvPr/>
        </p:nvSpPr>
        <p:spPr>
          <a:xfrm rot="4815394">
            <a:off x="5597781" y="1753187"/>
            <a:ext cx="4825201" cy="4863471"/>
          </a:xfrm>
          <a:prstGeom prst="ellipse">
            <a:avLst/>
          </a:prstGeom>
          <a:gradFill>
            <a:gsLst>
              <a:gs pos="0">
                <a:schemeClr val="dk2"/>
              </a:gs>
              <a:gs pos="63000">
                <a:srgbClr val="00FFFF">
                  <a:alpha val="0"/>
                </a:srgbClr>
              </a:gs>
              <a:gs pos="100000">
                <a:srgbClr val="FF0000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384" name="Google Shape;384;p25"/>
          <p:cNvSpPr/>
          <p:nvPr/>
        </p:nvSpPr>
        <p:spPr>
          <a:xfrm rot="4815509">
            <a:off x="-2712798" y="-2248498"/>
            <a:ext cx="6184270" cy="6233244"/>
          </a:xfrm>
          <a:prstGeom prst="ellipse">
            <a:avLst/>
          </a:prstGeom>
          <a:gradFill>
            <a:gsLst>
              <a:gs pos="0">
                <a:schemeClr val="accent1"/>
              </a:gs>
              <a:gs pos="63000">
                <a:srgbClr val="00FFFF">
                  <a:alpha val="0"/>
                </a:srgbClr>
              </a:gs>
              <a:gs pos="100000">
                <a:srgbClr val="FF0000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25"/>
          <p:cNvSpPr/>
          <p:nvPr/>
        </p:nvSpPr>
        <p:spPr>
          <a:xfrm rot="4815458">
            <a:off x="4449344" y="-2432980"/>
            <a:ext cx="4944507" cy="4984061"/>
          </a:xfrm>
          <a:prstGeom prst="ellipse">
            <a:avLst/>
          </a:prstGeom>
          <a:gradFill>
            <a:gsLst>
              <a:gs pos="0">
                <a:schemeClr val="lt2"/>
              </a:gs>
              <a:gs pos="51000">
                <a:srgbClr val="00FFFF">
                  <a:alpha val="0"/>
                </a:srgbClr>
              </a:gs>
              <a:gs pos="100000">
                <a:srgbClr val="FF0000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" name="Google Shape;386;p25"/>
          <p:cNvSpPr/>
          <p:nvPr/>
        </p:nvSpPr>
        <p:spPr>
          <a:xfrm rot="4815495">
            <a:off x="6791334" y="-673378"/>
            <a:ext cx="3721462" cy="3750955"/>
          </a:xfrm>
          <a:prstGeom prst="ellipse">
            <a:avLst/>
          </a:prstGeom>
          <a:gradFill>
            <a:gsLst>
              <a:gs pos="0">
                <a:schemeClr val="accent3"/>
              </a:gs>
              <a:gs pos="51000">
                <a:srgbClr val="00FFFF">
                  <a:alpha val="0"/>
                </a:srgbClr>
              </a:gs>
              <a:gs pos="100000">
                <a:srgbClr val="FF0000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" name="Google Shape;387;p25"/>
          <p:cNvSpPr/>
          <p:nvPr/>
        </p:nvSpPr>
        <p:spPr>
          <a:xfrm rot="4815455">
            <a:off x="-903925" y="2985173"/>
            <a:ext cx="4045644" cy="4077553"/>
          </a:xfrm>
          <a:prstGeom prst="ellipse">
            <a:avLst/>
          </a:prstGeom>
          <a:gradFill>
            <a:gsLst>
              <a:gs pos="0">
                <a:schemeClr val="dk2"/>
              </a:gs>
              <a:gs pos="63000">
                <a:srgbClr val="00FFFF">
                  <a:alpha val="0"/>
                </a:srgbClr>
              </a:gs>
              <a:gs pos="100000">
                <a:srgbClr val="FF0000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88" name="Google Shape;388;p25"/>
          <p:cNvPicPr preferRelativeResize="0"/>
          <p:nvPr/>
        </p:nvPicPr>
        <p:blipFill rotWithShape="1">
          <a:blip r:embed="rId2">
            <a:alphaModFix amt="50000"/>
          </a:blip>
          <a:srcRect t="1585" r="9950" b="23999"/>
          <a:stretch/>
        </p:blipFill>
        <p:spPr>
          <a:xfrm rot="10800000">
            <a:off x="5728" y="-30675"/>
            <a:ext cx="9143997" cy="5217450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p25"/>
          <p:cNvSpPr/>
          <p:nvPr/>
        </p:nvSpPr>
        <p:spPr>
          <a:xfrm>
            <a:off x="977100" y="384525"/>
            <a:ext cx="7189800" cy="4437000"/>
          </a:xfrm>
          <a:prstGeom prst="round2SameRect">
            <a:avLst>
              <a:gd name="adj1" fmla="val 36135"/>
              <a:gd name="adj2" fmla="val 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" name="Google Shape;390;p25"/>
          <p:cNvSpPr/>
          <p:nvPr/>
        </p:nvSpPr>
        <p:spPr>
          <a:xfrm>
            <a:off x="-4344375" y="-335350"/>
            <a:ext cx="5904900" cy="5904900"/>
          </a:xfrm>
          <a:prstGeom prst="arc">
            <a:avLst>
              <a:gd name="adj1" fmla="val 17897820"/>
              <a:gd name="adj2" fmla="val 3641657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26"/>
          <p:cNvSpPr/>
          <p:nvPr/>
        </p:nvSpPr>
        <p:spPr>
          <a:xfrm rot="4815394">
            <a:off x="5597781" y="1753187"/>
            <a:ext cx="4825201" cy="4863471"/>
          </a:xfrm>
          <a:prstGeom prst="ellipse">
            <a:avLst/>
          </a:prstGeom>
          <a:gradFill>
            <a:gsLst>
              <a:gs pos="0">
                <a:schemeClr val="dk2"/>
              </a:gs>
              <a:gs pos="63000">
                <a:srgbClr val="00FFFF">
                  <a:alpha val="0"/>
                </a:srgbClr>
              </a:gs>
              <a:gs pos="100000">
                <a:srgbClr val="FF0000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393" name="Google Shape;393;p26"/>
          <p:cNvSpPr/>
          <p:nvPr/>
        </p:nvSpPr>
        <p:spPr>
          <a:xfrm rot="4815509">
            <a:off x="-2712798" y="-2248498"/>
            <a:ext cx="6184270" cy="6233244"/>
          </a:xfrm>
          <a:prstGeom prst="ellipse">
            <a:avLst/>
          </a:prstGeom>
          <a:gradFill>
            <a:gsLst>
              <a:gs pos="0">
                <a:schemeClr val="accent1"/>
              </a:gs>
              <a:gs pos="63000">
                <a:srgbClr val="00FFFF">
                  <a:alpha val="0"/>
                </a:srgbClr>
              </a:gs>
              <a:gs pos="100000">
                <a:srgbClr val="FF0000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26"/>
          <p:cNvSpPr/>
          <p:nvPr/>
        </p:nvSpPr>
        <p:spPr>
          <a:xfrm rot="4815458">
            <a:off x="4449344" y="-2432980"/>
            <a:ext cx="4944507" cy="4984061"/>
          </a:xfrm>
          <a:prstGeom prst="ellipse">
            <a:avLst/>
          </a:prstGeom>
          <a:gradFill>
            <a:gsLst>
              <a:gs pos="0">
                <a:schemeClr val="lt2"/>
              </a:gs>
              <a:gs pos="51000">
                <a:srgbClr val="00FFFF">
                  <a:alpha val="0"/>
                </a:srgbClr>
              </a:gs>
              <a:gs pos="100000">
                <a:srgbClr val="FF0000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" name="Google Shape;395;p26"/>
          <p:cNvSpPr/>
          <p:nvPr/>
        </p:nvSpPr>
        <p:spPr>
          <a:xfrm rot="4815495">
            <a:off x="6791334" y="-673378"/>
            <a:ext cx="3721462" cy="3750955"/>
          </a:xfrm>
          <a:prstGeom prst="ellipse">
            <a:avLst/>
          </a:prstGeom>
          <a:gradFill>
            <a:gsLst>
              <a:gs pos="0">
                <a:schemeClr val="accent3"/>
              </a:gs>
              <a:gs pos="51000">
                <a:srgbClr val="00FFFF">
                  <a:alpha val="0"/>
                </a:srgbClr>
              </a:gs>
              <a:gs pos="100000">
                <a:srgbClr val="FF0000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" name="Google Shape;396;p26"/>
          <p:cNvSpPr/>
          <p:nvPr/>
        </p:nvSpPr>
        <p:spPr>
          <a:xfrm rot="4815455">
            <a:off x="-903925" y="2985173"/>
            <a:ext cx="4045644" cy="4077553"/>
          </a:xfrm>
          <a:prstGeom prst="ellipse">
            <a:avLst/>
          </a:prstGeom>
          <a:gradFill>
            <a:gsLst>
              <a:gs pos="0">
                <a:schemeClr val="dk2"/>
              </a:gs>
              <a:gs pos="63000">
                <a:srgbClr val="00FFFF">
                  <a:alpha val="0"/>
                </a:srgbClr>
              </a:gs>
              <a:gs pos="100000">
                <a:srgbClr val="FF0000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97" name="Google Shape;397;p26"/>
          <p:cNvPicPr preferRelativeResize="0"/>
          <p:nvPr/>
        </p:nvPicPr>
        <p:blipFill rotWithShape="1">
          <a:blip r:embed="rId2">
            <a:alphaModFix amt="50000"/>
          </a:blip>
          <a:srcRect t="1585" r="9950" b="23999"/>
          <a:stretch/>
        </p:blipFill>
        <p:spPr>
          <a:xfrm rot="10800000">
            <a:off x="5728" y="-30675"/>
            <a:ext cx="9143997" cy="5217450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p26"/>
          <p:cNvSpPr/>
          <p:nvPr/>
        </p:nvSpPr>
        <p:spPr>
          <a:xfrm flipH="1">
            <a:off x="1062178" y="384525"/>
            <a:ext cx="7189800" cy="4437000"/>
          </a:xfrm>
          <a:prstGeom prst="round2SameRect">
            <a:avLst>
              <a:gd name="adj1" fmla="val 36135"/>
              <a:gd name="adj2" fmla="val 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" name="Google Shape;399;p26"/>
          <p:cNvSpPr/>
          <p:nvPr/>
        </p:nvSpPr>
        <p:spPr>
          <a:xfrm flipH="1">
            <a:off x="7668553" y="-335350"/>
            <a:ext cx="5904900" cy="5904900"/>
          </a:xfrm>
          <a:prstGeom prst="arc">
            <a:avLst>
              <a:gd name="adj1" fmla="val 17897820"/>
              <a:gd name="adj2" fmla="val 3641657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9_1_1"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27"/>
          <p:cNvSpPr/>
          <p:nvPr/>
        </p:nvSpPr>
        <p:spPr>
          <a:xfrm rot="4815394">
            <a:off x="5597781" y="1753187"/>
            <a:ext cx="4825201" cy="4863471"/>
          </a:xfrm>
          <a:prstGeom prst="ellipse">
            <a:avLst/>
          </a:prstGeom>
          <a:gradFill>
            <a:gsLst>
              <a:gs pos="0">
                <a:schemeClr val="dk2"/>
              </a:gs>
              <a:gs pos="63000">
                <a:srgbClr val="00FFFF">
                  <a:alpha val="0"/>
                </a:srgbClr>
              </a:gs>
              <a:gs pos="100000">
                <a:srgbClr val="FF0000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402" name="Google Shape;402;p27"/>
          <p:cNvSpPr/>
          <p:nvPr/>
        </p:nvSpPr>
        <p:spPr>
          <a:xfrm rot="4815509">
            <a:off x="-2712798" y="-2248498"/>
            <a:ext cx="6184270" cy="6233244"/>
          </a:xfrm>
          <a:prstGeom prst="ellipse">
            <a:avLst/>
          </a:prstGeom>
          <a:gradFill>
            <a:gsLst>
              <a:gs pos="0">
                <a:schemeClr val="accent1"/>
              </a:gs>
              <a:gs pos="63000">
                <a:srgbClr val="00FFFF">
                  <a:alpha val="0"/>
                </a:srgbClr>
              </a:gs>
              <a:gs pos="100000">
                <a:srgbClr val="FF0000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" name="Google Shape;403;p27"/>
          <p:cNvSpPr/>
          <p:nvPr/>
        </p:nvSpPr>
        <p:spPr>
          <a:xfrm rot="4815458">
            <a:off x="4449344" y="-2432980"/>
            <a:ext cx="4944507" cy="4984061"/>
          </a:xfrm>
          <a:prstGeom prst="ellipse">
            <a:avLst/>
          </a:prstGeom>
          <a:gradFill>
            <a:gsLst>
              <a:gs pos="0">
                <a:schemeClr val="lt2"/>
              </a:gs>
              <a:gs pos="51000">
                <a:srgbClr val="00FFFF">
                  <a:alpha val="0"/>
                </a:srgbClr>
              </a:gs>
              <a:gs pos="100000">
                <a:srgbClr val="FF0000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" name="Google Shape;404;p27"/>
          <p:cNvSpPr/>
          <p:nvPr/>
        </p:nvSpPr>
        <p:spPr>
          <a:xfrm rot="4815495">
            <a:off x="6791334" y="-673378"/>
            <a:ext cx="3721462" cy="3750955"/>
          </a:xfrm>
          <a:prstGeom prst="ellipse">
            <a:avLst/>
          </a:prstGeom>
          <a:gradFill>
            <a:gsLst>
              <a:gs pos="0">
                <a:schemeClr val="accent3"/>
              </a:gs>
              <a:gs pos="51000">
                <a:srgbClr val="00FFFF">
                  <a:alpha val="0"/>
                </a:srgbClr>
              </a:gs>
              <a:gs pos="100000">
                <a:srgbClr val="FF0000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" name="Google Shape;405;p27"/>
          <p:cNvSpPr/>
          <p:nvPr/>
        </p:nvSpPr>
        <p:spPr>
          <a:xfrm rot="4815455">
            <a:off x="-903925" y="2985173"/>
            <a:ext cx="4045644" cy="4077553"/>
          </a:xfrm>
          <a:prstGeom prst="ellipse">
            <a:avLst/>
          </a:prstGeom>
          <a:gradFill>
            <a:gsLst>
              <a:gs pos="0">
                <a:schemeClr val="dk2"/>
              </a:gs>
              <a:gs pos="63000">
                <a:srgbClr val="00FFFF">
                  <a:alpha val="0"/>
                </a:srgbClr>
              </a:gs>
              <a:gs pos="100000">
                <a:srgbClr val="FF0000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06" name="Google Shape;406;p27"/>
          <p:cNvPicPr preferRelativeResize="0"/>
          <p:nvPr/>
        </p:nvPicPr>
        <p:blipFill rotWithShape="1">
          <a:blip r:embed="rId2">
            <a:alphaModFix amt="50000"/>
          </a:blip>
          <a:srcRect t="1585" r="9950" b="23999"/>
          <a:stretch/>
        </p:blipFill>
        <p:spPr>
          <a:xfrm rot="10800000">
            <a:off x="5728" y="-30675"/>
            <a:ext cx="9143997" cy="52174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07" name="Google Shape;407;p27"/>
          <p:cNvGrpSpPr/>
          <p:nvPr/>
        </p:nvGrpSpPr>
        <p:grpSpPr>
          <a:xfrm rot="10800000" flipH="1">
            <a:off x="-1788475" y="-274575"/>
            <a:ext cx="10665925" cy="5564300"/>
            <a:chOff x="-1788475" y="234697"/>
            <a:chExt cx="10665925" cy="5564300"/>
          </a:xfrm>
        </p:grpSpPr>
        <p:sp>
          <p:nvSpPr>
            <p:cNvPr id="408" name="Google Shape;408;p27"/>
            <p:cNvSpPr/>
            <p:nvPr/>
          </p:nvSpPr>
          <p:spPr>
            <a:xfrm flipH="1">
              <a:off x="266550" y="844197"/>
              <a:ext cx="8610900" cy="4954800"/>
            </a:xfrm>
            <a:prstGeom prst="round2SameRect">
              <a:avLst>
                <a:gd name="adj1" fmla="val 36135"/>
                <a:gd name="adj2" fmla="val 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27"/>
            <p:cNvSpPr/>
            <p:nvPr/>
          </p:nvSpPr>
          <p:spPr>
            <a:xfrm flipH="1">
              <a:off x="8256725" y="1228249"/>
              <a:ext cx="174000" cy="174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27"/>
            <p:cNvSpPr/>
            <p:nvPr/>
          </p:nvSpPr>
          <p:spPr>
            <a:xfrm>
              <a:off x="-1788475" y="234697"/>
              <a:ext cx="2501700" cy="2501700"/>
            </a:xfrm>
            <a:prstGeom prst="arc">
              <a:avLst>
                <a:gd name="adj1" fmla="val 17863669"/>
                <a:gd name="adj2" fmla="val 3782883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1" name="Google Shape;411;p27"/>
          <p:cNvSpPr/>
          <p:nvPr/>
        </p:nvSpPr>
        <p:spPr>
          <a:xfrm rot="10800000">
            <a:off x="177050" y="2986159"/>
            <a:ext cx="174000" cy="1740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CUSTOM_9_1_1_1"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28"/>
          <p:cNvSpPr/>
          <p:nvPr/>
        </p:nvSpPr>
        <p:spPr>
          <a:xfrm rot="4815394">
            <a:off x="5597781" y="1753187"/>
            <a:ext cx="4825201" cy="4863471"/>
          </a:xfrm>
          <a:prstGeom prst="ellipse">
            <a:avLst/>
          </a:prstGeom>
          <a:gradFill>
            <a:gsLst>
              <a:gs pos="0">
                <a:schemeClr val="dk2"/>
              </a:gs>
              <a:gs pos="63000">
                <a:srgbClr val="00FFFF">
                  <a:alpha val="0"/>
                </a:srgbClr>
              </a:gs>
              <a:gs pos="100000">
                <a:srgbClr val="FF0000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414" name="Google Shape;414;p28"/>
          <p:cNvSpPr/>
          <p:nvPr/>
        </p:nvSpPr>
        <p:spPr>
          <a:xfrm rot="4815509">
            <a:off x="-2712798" y="-2248498"/>
            <a:ext cx="6184270" cy="6233244"/>
          </a:xfrm>
          <a:prstGeom prst="ellipse">
            <a:avLst/>
          </a:prstGeom>
          <a:gradFill>
            <a:gsLst>
              <a:gs pos="0">
                <a:schemeClr val="accent1"/>
              </a:gs>
              <a:gs pos="63000">
                <a:srgbClr val="00FFFF">
                  <a:alpha val="0"/>
                </a:srgbClr>
              </a:gs>
              <a:gs pos="100000">
                <a:srgbClr val="FF0000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28"/>
          <p:cNvSpPr/>
          <p:nvPr/>
        </p:nvSpPr>
        <p:spPr>
          <a:xfrm rot="4815458">
            <a:off x="4449344" y="-2432980"/>
            <a:ext cx="4944507" cy="4984061"/>
          </a:xfrm>
          <a:prstGeom prst="ellipse">
            <a:avLst/>
          </a:prstGeom>
          <a:gradFill>
            <a:gsLst>
              <a:gs pos="0">
                <a:schemeClr val="lt2"/>
              </a:gs>
              <a:gs pos="51000">
                <a:srgbClr val="00FFFF">
                  <a:alpha val="0"/>
                </a:srgbClr>
              </a:gs>
              <a:gs pos="100000">
                <a:srgbClr val="FF0000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28"/>
          <p:cNvSpPr/>
          <p:nvPr/>
        </p:nvSpPr>
        <p:spPr>
          <a:xfrm rot="4815495">
            <a:off x="6791334" y="-673378"/>
            <a:ext cx="3721462" cy="3750955"/>
          </a:xfrm>
          <a:prstGeom prst="ellipse">
            <a:avLst/>
          </a:prstGeom>
          <a:gradFill>
            <a:gsLst>
              <a:gs pos="0">
                <a:schemeClr val="accent3"/>
              </a:gs>
              <a:gs pos="51000">
                <a:srgbClr val="00FFFF">
                  <a:alpha val="0"/>
                </a:srgbClr>
              </a:gs>
              <a:gs pos="100000">
                <a:srgbClr val="FF0000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" name="Google Shape;417;p28"/>
          <p:cNvSpPr/>
          <p:nvPr/>
        </p:nvSpPr>
        <p:spPr>
          <a:xfrm rot="4815455">
            <a:off x="-903925" y="2985173"/>
            <a:ext cx="4045644" cy="4077553"/>
          </a:xfrm>
          <a:prstGeom prst="ellipse">
            <a:avLst/>
          </a:prstGeom>
          <a:gradFill>
            <a:gsLst>
              <a:gs pos="0">
                <a:schemeClr val="dk2"/>
              </a:gs>
              <a:gs pos="63000">
                <a:srgbClr val="00FFFF">
                  <a:alpha val="0"/>
                </a:srgbClr>
              </a:gs>
              <a:gs pos="100000">
                <a:srgbClr val="FF0000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18" name="Google Shape;418;p28"/>
          <p:cNvPicPr preferRelativeResize="0"/>
          <p:nvPr/>
        </p:nvPicPr>
        <p:blipFill rotWithShape="1">
          <a:blip r:embed="rId2">
            <a:alphaModFix amt="50000"/>
          </a:blip>
          <a:srcRect t="1585" r="9950" b="23999"/>
          <a:stretch/>
        </p:blipFill>
        <p:spPr>
          <a:xfrm rot="10800000">
            <a:off x="5728" y="-30675"/>
            <a:ext cx="9143997" cy="52174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19" name="Google Shape;419;p28"/>
          <p:cNvGrpSpPr/>
          <p:nvPr/>
        </p:nvGrpSpPr>
        <p:grpSpPr>
          <a:xfrm>
            <a:off x="-1788475" y="-377525"/>
            <a:ext cx="10665925" cy="5564300"/>
            <a:chOff x="-1788475" y="234697"/>
            <a:chExt cx="10665925" cy="5564300"/>
          </a:xfrm>
        </p:grpSpPr>
        <p:sp>
          <p:nvSpPr>
            <p:cNvPr id="420" name="Google Shape;420;p28"/>
            <p:cNvSpPr/>
            <p:nvPr/>
          </p:nvSpPr>
          <p:spPr>
            <a:xfrm flipH="1">
              <a:off x="266550" y="844197"/>
              <a:ext cx="8610900" cy="4954800"/>
            </a:xfrm>
            <a:prstGeom prst="round2SameRect">
              <a:avLst>
                <a:gd name="adj1" fmla="val 36135"/>
                <a:gd name="adj2" fmla="val 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28"/>
            <p:cNvSpPr/>
            <p:nvPr/>
          </p:nvSpPr>
          <p:spPr>
            <a:xfrm flipH="1">
              <a:off x="8256725" y="1228249"/>
              <a:ext cx="174000" cy="174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28"/>
            <p:cNvSpPr/>
            <p:nvPr/>
          </p:nvSpPr>
          <p:spPr>
            <a:xfrm>
              <a:off x="-1788475" y="234697"/>
              <a:ext cx="2501700" cy="2501700"/>
            </a:xfrm>
            <a:prstGeom prst="arc">
              <a:avLst>
                <a:gd name="adj1" fmla="val 17863669"/>
                <a:gd name="adj2" fmla="val 3782883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3" name="Google Shape;423;p28"/>
          <p:cNvSpPr/>
          <p:nvPr/>
        </p:nvSpPr>
        <p:spPr>
          <a:xfrm flipH="1">
            <a:off x="177050" y="1752041"/>
            <a:ext cx="174000" cy="1740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5"/>
          <p:cNvSpPr/>
          <p:nvPr/>
        </p:nvSpPr>
        <p:spPr>
          <a:xfrm rot="4815394">
            <a:off x="5597781" y="1753187"/>
            <a:ext cx="4825201" cy="4863471"/>
          </a:xfrm>
          <a:prstGeom prst="ellipse">
            <a:avLst/>
          </a:prstGeom>
          <a:gradFill>
            <a:gsLst>
              <a:gs pos="0">
                <a:schemeClr val="dk2"/>
              </a:gs>
              <a:gs pos="63000">
                <a:srgbClr val="00FFFF">
                  <a:alpha val="0"/>
                </a:srgbClr>
              </a:gs>
              <a:gs pos="100000">
                <a:srgbClr val="FF0000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57" name="Google Shape;57;p5"/>
          <p:cNvSpPr/>
          <p:nvPr/>
        </p:nvSpPr>
        <p:spPr>
          <a:xfrm rot="4815509">
            <a:off x="-2712798" y="-2248498"/>
            <a:ext cx="6184270" cy="6233244"/>
          </a:xfrm>
          <a:prstGeom prst="ellipse">
            <a:avLst/>
          </a:prstGeom>
          <a:gradFill>
            <a:gsLst>
              <a:gs pos="0">
                <a:schemeClr val="accent1"/>
              </a:gs>
              <a:gs pos="63000">
                <a:srgbClr val="00FFFF">
                  <a:alpha val="0"/>
                </a:srgbClr>
              </a:gs>
              <a:gs pos="100000">
                <a:srgbClr val="FF0000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5"/>
          <p:cNvSpPr/>
          <p:nvPr/>
        </p:nvSpPr>
        <p:spPr>
          <a:xfrm rot="4815458">
            <a:off x="4449344" y="-2432980"/>
            <a:ext cx="4944507" cy="4984061"/>
          </a:xfrm>
          <a:prstGeom prst="ellipse">
            <a:avLst/>
          </a:prstGeom>
          <a:gradFill>
            <a:gsLst>
              <a:gs pos="0">
                <a:schemeClr val="lt2"/>
              </a:gs>
              <a:gs pos="51000">
                <a:srgbClr val="00FFFF">
                  <a:alpha val="0"/>
                </a:srgbClr>
              </a:gs>
              <a:gs pos="100000">
                <a:srgbClr val="FF0000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5"/>
          <p:cNvSpPr/>
          <p:nvPr/>
        </p:nvSpPr>
        <p:spPr>
          <a:xfrm rot="4815495">
            <a:off x="6791334" y="-673378"/>
            <a:ext cx="3721462" cy="3750955"/>
          </a:xfrm>
          <a:prstGeom prst="ellipse">
            <a:avLst/>
          </a:prstGeom>
          <a:gradFill>
            <a:gsLst>
              <a:gs pos="0">
                <a:schemeClr val="accent3"/>
              </a:gs>
              <a:gs pos="51000">
                <a:srgbClr val="00FFFF">
                  <a:alpha val="0"/>
                </a:srgbClr>
              </a:gs>
              <a:gs pos="100000">
                <a:srgbClr val="FF0000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5"/>
          <p:cNvSpPr/>
          <p:nvPr/>
        </p:nvSpPr>
        <p:spPr>
          <a:xfrm rot="4815455">
            <a:off x="-903925" y="2985173"/>
            <a:ext cx="4045644" cy="4077553"/>
          </a:xfrm>
          <a:prstGeom prst="ellipse">
            <a:avLst/>
          </a:prstGeom>
          <a:gradFill>
            <a:gsLst>
              <a:gs pos="0">
                <a:schemeClr val="dk2"/>
              </a:gs>
              <a:gs pos="63000">
                <a:srgbClr val="00FFFF">
                  <a:alpha val="0"/>
                </a:srgbClr>
              </a:gs>
              <a:gs pos="100000">
                <a:srgbClr val="FF0000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1" name="Google Shape;61;p5"/>
          <p:cNvPicPr preferRelativeResize="0"/>
          <p:nvPr/>
        </p:nvPicPr>
        <p:blipFill rotWithShape="1">
          <a:blip r:embed="rId2">
            <a:alphaModFix amt="50000"/>
          </a:blip>
          <a:srcRect t="1585" r="9950" b="23999"/>
          <a:stretch/>
        </p:blipFill>
        <p:spPr>
          <a:xfrm rot="10800000">
            <a:off x="5728" y="-30675"/>
            <a:ext cx="9143997" cy="5217450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5"/>
          <p:cNvSpPr/>
          <p:nvPr/>
        </p:nvSpPr>
        <p:spPr>
          <a:xfrm rot="-1353668" flipH="1">
            <a:off x="-1633785" y="-19216"/>
            <a:ext cx="3331779" cy="3331779"/>
          </a:xfrm>
          <a:prstGeom prst="chord">
            <a:avLst>
              <a:gd name="adj1" fmla="val 3969593"/>
              <a:gd name="adj2" fmla="val 14919894"/>
            </a:avLst>
          </a:prstGeom>
          <a:gradFill>
            <a:gsLst>
              <a:gs pos="0">
                <a:srgbClr val="FFFFFF">
                  <a:alpha val="32156"/>
                </a:srgbClr>
              </a:gs>
              <a:gs pos="0">
                <a:srgbClr val="FFFFFF">
                  <a:alpha val="0"/>
                </a:srgbClr>
              </a:gs>
              <a:gs pos="100000">
                <a:srgbClr val="FFFFFF">
                  <a:alpha val="50588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5"/>
          <p:cNvSpPr/>
          <p:nvPr/>
        </p:nvSpPr>
        <p:spPr>
          <a:xfrm rot="1353668">
            <a:off x="7454390" y="1777434"/>
            <a:ext cx="3331779" cy="3331779"/>
          </a:xfrm>
          <a:prstGeom prst="chord">
            <a:avLst>
              <a:gd name="adj1" fmla="val 3969593"/>
              <a:gd name="adj2" fmla="val 14919894"/>
            </a:avLst>
          </a:prstGeom>
          <a:gradFill>
            <a:gsLst>
              <a:gs pos="0">
                <a:srgbClr val="FFFFFF">
                  <a:alpha val="32156"/>
                </a:srgbClr>
              </a:gs>
              <a:gs pos="0">
                <a:srgbClr val="FFFFFF">
                  <a:alpha val="0"/>
                </a:srgbClr>
              </a:gs>
              <a:gs pos="100000">
                <a:srgbClr val="FFFFFF">
                  <a:alpha val="50588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4" name="Google Shape;64;p5"/>
          <p:cNvGrpSpPr/>
          <p:nvPr/>
        </p:nvGrpSpPr>
        <p:grpSpPr>
          <a:xfrm rot="10800000" flipH="1">
            <a:off x="500" y="-14750"/>
            <a:ext cx="9127332" cy="5163023"/>
            <a:chOff x="500" y="13243"/>
            <a:chExt cx="9127332" cy="5163023"/>
          </a:xfrm>
        </p:grpSpPr>
        <p:sp>
          <p:nvSpPr>
            <p:cNvPr id="65" name="Google Shape;65;p5"/>
            <p:cNvSpPr/>
            <p:nvPr/>
          </p:nvSpPr>
          <p:spPr>
            <a:xfrm>
              <a:off x="395475" y="233350"/>
              <a:ext cx="8293200" cy="4601100"/>
            </a:xfrm>
            <a:prstGeom prst="round2SameRect">
              <a:avLst>
                <a:gd name="adj1" fmla="val 12620"/>
                <a:gd name="adj2" fmla="val 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66" name="Google Shape;66;p5"/>
            <p:cNvCxnSpPr/>
            <p:nvPr/>
          </p:nvCxnSpPr>
          <p:spPr>
            <a:xfrm flipH="1">
              <a:off x="500" y="417950"/>
              <a:ext cx="547800" cy="690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7" name="Google Shape;67;p5"/>
            <p:cNvCxnSpPr/>
            <p:nvPr/>
          </p:nvCxnSpPr>
          <p:spPr>
            <a:xfrm flipH="1">
              <a:off x="525" y="4801700"/>
              <a:ext cx="384000" cy="341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8" name="Google Shape;68;p5"/>
            <p:cNvCxnSpPr/>
            <p:nvPr/>
          </p:nvCxnSpPr>
          <p:spPr>
            <a:xfrm flipH="1">
              <a:off x="8304675" y="4834566"/>
              <a:ext cx="384000" cy="341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9" name="Google Shape;69;p5"/>
            <p:cNvCxnSpPr/>
            <p:nvPr/>
          </p:nvCxnSpPr>
          <p:spPr>
            <a:xfrm flipH="1">
              <a:off x="8623832" y="13243"/>
              <a:ext cx="504000" cy="525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70" name="Google Shape;70;p5"/>
            <p:cNvSpPr/>
            <p:nvPr/>
          </p:nvSpPr>
          <p:spPr>
            <a:xfrm>
              <a:off x="276300" y="4725050"/>
              <a:ext cx="174000" cy="174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1" name="Google Shape;71;p5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5"/>
          <p:cNvSpPr txBox="1">
            <a:spLocks noGrp="1"/>
          </p:cNvSpPr>
          <p:nvPr>
            <p:ph type="subTitle" idx="1"/>
          </p:nvPr>
        </p:nvSpPr>
        <p:spPr>
          <a:xfrm>
            <a:off x="4804455" y="3032760"/>
            <a:ext cx="2743200" cy="11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73" name="Google Shape;73;p5"/>
          <p:cNvSpPr txBox="1">
            <a:spLocks noGrp="1"/>
          </p:cNvSpPr>
          <p:nvPr>
            <p:ph type="subTitle" idx="2"/>
          </p:nvPr>
        </p:nvSpPr>
        <p:spPr>
          <a:xfrm>
            <a:off x="1596400" y="3032760"/>
            <a:ext cx="2743200" cy="11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74" name="Google Shape;74;p5"/>
          <p:cNvSpPr txBox="1">
            <a:spLocks noGrp="1"/>
          </p:cNvSpPr>
          <p:nvPr>
            <p:ph type="subTitle" idx="3"/>
          </p:nvPr>
        </p:nvSpPr>
        <p:spPr>
          <a:xfrm>
            <a:off x="4804452" y="2520696"/>
            <a:ext cx="2743200" cy="45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latin typeface="Fahkwang Medium"/>
                <a:ea typeface="Fahkwang Medium"/>
                <a:cs typeface="Fahkwang Medium"/>
                <a:sym typeface="Fahkwang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5" name="Google Shape;75;p5"/>
          <p:cNvSpPr txBox="1">
            <a:spLocks noGrp="1"/>
          </p:cNvSpPr>
          <p:nvPr>
            <p:ph type="subTitle" idx="4"/>
          </p:nvPr>
        </p:nvSpPr>
        <p:spPr>
          <a:xfrm>
            <a:off x="1596400" y="2520696"/>
            <a:ext cx="2743200" cy="45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latin typeface="Fahkwang Medium"/>
                <a:ea typeface="Fahkwang Medium"/>
                <a:cs typeface="Fahkwang Medium"/>
                <a:sym typeface="Fahkwang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579740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"/>
          <p:cNvSpPr/>
          <p:nvPr/>
        </p:nvSpPr>
        <p:spPr>
          <a:xfrm rot="4815394">
            <a:off x="5597781" y="1753187"/>
            <a:ext cx="4825201" cy="4863471"/>
          </a:xfrm>
          <a:prstGeom prst="ellipse">
            <a:avLst/>
          </a:prstGeom>
          <a:gradFill>
            <a:gsLst>
              <a:gs pos="0">
                <a:schemeClr val="dk2"/>
              </a:gs>
              <a:gs pos="63000">
                <a:srgbClr val="00FFFF">
                  <a:alpha val="0"/>
                </a:srgbClr>
              </a:gs>
              <a:gs pos="100000">
                <a:srgbClr val="FF0000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30" name="Google Shape;30;p3"/>
          <p:cNvSpPr/>
          <p:nvPr/>
        </p:nvSpPr>
        <p:spPr>
          <a:xfrm rot="4815509">
            <a:off x="-2712798" y="-2248498"/>
            <a:ext cx="6184270" cy="6233244"/>
          </a:xfrm>
          <a:prstGeom prst="ellipse">
            <a:avLst/>
          </a:prstGeom>
          <a:gradFill>
            <a:gsLst>
              <a:gs pos="0">
                <a:schemeClr val="accent1"/>
              </a:gs>
              <a:gs pos="63000">
                <a:srgbClr val="00FFFF">
                  <a:alpha val="0"/>
                </a:srgbClr>
              </a:gs>
              <a:gs pos="100000">
                <a:srgbClr val="FF0000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3"/>
          <p:cNvSpPr/>
          <p:nvPr/>
        </p:nvSpPr>
        <p:spPr>
          <a:xfrm rot="4815458">
            <a:off x="4449344" y="-2432980"/>
            <a:ext cx="4944507" cy="4984061"/>
          </a:xfrm>
          <a:prstGeom prst="ellipse">
            <a:avLst/>
          </a:prstGeom>
          <a:gradFill>
            <a:gsLst>
              <a:gs pos="0">
                <a:schemeClr val="lt2"/>
              </a:gs>
              <a:gs pos="51000">
                <a:srgbClr val="00FFFF">
                  <a:alpha val="0"/>
                </a:srgbClr>
              </a:gs>
              <a:gs pos="100000">
                <a:srgbClr val="FF0000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3"/>
          <p:cNvSpPr/>
          <p:nvPr/>
        </p:nvSpPr>
        <p:spPr>
          <a:xfrm rot="4815495">
            <a:off x="6791334" y="-673378"/>
            <a:ext cx="3721462" cy="3750955"/>
          </a:xfrm>
          <a:prstGeom prst="ellipse">
            <a:avLst/>
          </a:prstGeom>
          <a:gradFill>
            <a:gsLst>
              <a:gs pos="0">
                <a:schemeClr val="accent3"/>
              </a:gs>
              <a:gs pos="51000">
                <a:srgbClr val="00FFFF">
                  <a:alpha val="0"/>
                </a:srgbClr>
              </a:gs>
              <a:gs pos="100000">
                <a:srgbClr val="FF0000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3"/>
          <p:cNvSpPr/>
          <p:nvPr/>
        </p:nvSpPr>
        <p:spPr>
          <a:xfrm rot="4815455">
            <a:off x="-903925" y="2985173"/>
            <a:ext cx="4045644" cy="4077553"/>
          </a:xfrm>
          <a:prstGeom prst="ellipse">
            <a:avLst/>
          </a:prstGeom>
          <a:gradFill>
            <a:gsLst>
              <a:gs pos="0">
                <a:schemeClr val="dk2"/>
              </a:gs>
              <a:gs pos="63000">
                <a:srgbClr val="00FFFF">
                  <a:alpha val="0"/>
                </a:srgbClr>
              </a:gs>
              <a:gs pos="100000">
                <a:srgbClr val="FF0000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4" name="Google Shape;34;p3"/>
          <p:cNvPicPr preferRelativeResize="0"/>
          <p:nvPr/>
        </p:nvPicPr>
        <p:blipFill rotWithShape="1">
          <a:blip r:embed="rId2">
            <a:alphaModFix amt="50000"/>
          </a:blip>
          <a:srcRect t="1585" r="9950" b="23999"/>
          <a:stretch/>
        </p:blipFill>
        <p:spPr>
          <a:xfrm rot="10800000">
            <a:off x="5728" y="-30675"/>
            <a:ext cx="9143997" cy="5217450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3"/>
          <p:cNvSpPr/>
          <p:nvPr/>
        </p:nvSpPr>
        <p:spPr>
          <a:xfrm rot="10800000" flipH="1">
            <a:off x="4422557" y="246450"/>
            <a:ext cx="4635000" cy="4635000"/>
          </a:xfrm>
          <a:prstGeom prst="arc">
            <a:avLst>
              <a:gd name="adj1" fmla="val 19006241"/>
              <a:gd name="adj2" fmla="val 6759306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6" name="Google Shape;36;p3"/>
          <p:cNvCxnSpPr/>
          <p:nvPr/>
        </p:nvCxnSpPr>
        <p:spPr>
          <a:xfrm rot="10800000">
            <a:off x="8430766" y="0"/>
            <a:ext cx="0" cy="5182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" name="Google Shape;37;p3"/>
          <p:cNvCxnSpPr/>
          <p:nvPr/>
        </p:nvCxnSpPr>
        <p:spPr>
          <a:xfrm rot="10800000">
            <a:off x="-299150" y="424400"/>
            <a:ext cx="8732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" name="Google Shape;38;p3"/>
          <p:cNvSpPr txBox="1">
            <a:spLocks noGrp="1"/>
          </p:cNvSpPr>
          <p:nvPr>
            <p:ph type="title"/>
          </p:nvPr>
        </p:nvSpPr>
        <p:spPr>
          <a:xfrm>
            <a:off x="713225" y="2253575"/>
            <a:ext cx="5062200" cy="103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60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9" name="Google Shape;39;p3"/>
          <p:cNvSpPr txBox="1">
            <a:spLocks noGrp="1"/>
          </p:cNvSpPr>
          <p:nvPr>
            <p:ph type="title" idx="2" hasCustomPrompt="1"/>
          </p:nvPr>
        </p:nvSpPr>
        <p:spPr>
          <a:xfrm>
            <a:off x="713225" y="1318525"/>
            <a:ext cx="1471800" cy="97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40" name="Google Shape;40;p3"/>
          <p:cNvSpPr txBox="1">
            <a:spLocks noGrp="1"/>
          </p:cNvSpPr>
          <p:nvPr>
            <p:ph type="subTitle" idx="1"/>
          </p:nvPr>
        </p:nvSpPr>
        <p:spPr>
          <a:xfrm>
            <a:off x="713225" y="3291800"/>
            <a:ext cx="2855400" cy="73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3"/>
          <p:cNvSpPr/>
          <p:nvPr/>
        </p:nvSpPr>
        <p:spPr>
          <a:xfrm rot="10800000">
            <a:off x="5748010" y="335596"/>
            <a:ext cx="174000" cy="1740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2" name="Google Shape;42;p3"/>
          <p:cNvCxnSpPr/>
          <p:nvPr/>
        </p:nvCxnSpPr>
        <p:spPr>
          <a:xfrm flipH="1">
            <a:off x="6574947" y="2685450"/>
            <a:ext cx="1856400" cy="2552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3" name="Google Shape;43;p3"/>
          <p:cNvSpPr/>
          <p:nvPr/>
        </p:nvSpPr>
        <p:spPr>
          <a:xfrm rot="10800000">
            <a:off x="8343779" y="2596446"/>
            <a:ext cx="174000" cy="1740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/>
          <p:nvPr/>
        </p:nvSpPr>
        <p:spPr>
          <a:xfrm rot="4815394">
            <a:off x="5597781" y="1753187"/>
            <a:ext cx="4825201" cy="4863471"/>
          </a:xfrm>
          <a:prstGeom prst="ellipse">
            <a:avLst/>
          </a:prstGeom>
          <a:gradFill>
            <a:gsLst>
              <a:gs pos="0">
                <a:schemeClr val="dk2"/>
              </a:gs>
              <a:gs pos="63000">
                <a:srgbClr val="00FFFF">
                  <a:alpha val="0"/>
                </a:srgbClr>
              </a:gs>
              <a:gs pos="100000">
                <a:srgbClr val="FF0000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78" name="Google Shape;78;p6"/>
          <p:cNvSpPr/>
          <p:nvPr/>
        </p:nvSpPr>
        <p:spPr>
          <a:xfrm rot="4815509">
            <a:off x="-2712798" y="-2248498"/>
            <a:ext cx="6184270" cy="6233244"/>
          </a:xfrm>
          <a:prstGeom prst="ellipse">
            <a:avLst/>
          </a:prstGeom>
          <a:gradFill>
            <a:gsLst>
              <a:gs pos="0">
                <a:schemeClr val="accent1"/>
              </a:gs>
              <a:gs pos="63000">
                <a:srgbClr val="00FFFF">
                  <a:alpha val="0"/>
                </a:srgbClr>
              </a:gs>
              <a:gs pos="100000">
                <a:srgbClr val="FF0000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6"/>
          <p:cNvSpPr/>
          <p:nvPr/>
        </p:nvSpPr>
        <p:spPr>
          <a:xfrm rot="4815458">
            <a:off x="4449344" y="-2432980"/>
            <a:ext cx="4944507" cy="4984061"/>
          </a:xfrm>
          <a:prstGeom prst="ellipse">
            <a:avLst/>
          </a:prstGeom>
          <a:gradFill>
            <a:gsLst>
              <a:gs pos="0">
                <a:schemeClr val="lt2"/>
              </a:gs>
              <a:gs pos="51000">
                <a:srgbClr val="00FFFF">
                  <a:alpha val="0"/>
                </a:srgbClr>
              </a:gs>
              <a:gs pos="100000">
                <a:srgbClr val="FF0000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6"/>
          <p:cNvSpPr/>
          <p:nvPr/>
        </p:nvSpPr>
        <p:spPr>
          <a:xfrm rot="4815455">
            <a:off x="-903925" y="2985173"/>
            <a:ext cx="4045644" cy="4077553"/>
          </a:xfrm>
          <a:prstGeom prst="ellipse">
            <a:avLst/>
          </a:prstGeom>
          <a:gradFill>
            <a:gsLst>
              <a:gs pos="0">
                <a:schemeClr val="dk2"/>
              </a:gs>
              <a:gs pos="63000">
                <a:srgbClr val="00FFFF">
                  <a:alpha val="0"/>
                </a:srgbClr>
              </a:gs>
              <a:gs pos="100000">
                <a:srgbClr val="FF0000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1" name="Google Shape;81;p6"/>
          <p:cNvPicPr preferRelativeResize="0"/>
          <p:nvPr/>
        </p:nvPicPr>
        <p:blipFill rotWithShape="1">
          <a:blip r:embed="rId2">
            <a:alphaModFix amt="50000"/>
          </a:blip>
          <a:srcRect t="1585" r="9950" b="23999"/>
          <a:stretch/>
        </p:blipFill>
        <p:spPr>
          <a:xfrm rot="10800000">
            <a:off x="5728" y="-30675"/>
            <a:ext cx="9143997" cy="5217450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6"/>
          <p:cNvSpPr/>
          <p:nvPr/>
        </p:nvSpPr>
        <p:spPr>
          <a:xfrm rot="4815495">
            <a:off x="6046384" y="181122"/>
            <a:ext cx="3721462" cy="3750955"/>
          </a:xfrm>
          <a:prstGeom prst="ellipse">
            <a:avLst/>
          </a:prstGeom>
          <a:gradFill>
            <a:gsLst>
              <a:gs pos="0">
                <a:srgbClr val="D9EAD3"/>
              </a:gs>
              <a:gs pos="51000">
                <a:srgbClr val="00FFFF">
                  <a:alpha val="0"/>
                </a:srgbClr>
              </a:gs>
              <a:gs pos="100000">
                <a:srgbClr val="FF0000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6"/>
          <p:cNvSpPr/>
          <p:nvPr/>
        </p:nvSpPr>
        <p:spPr>
          <a:xfrm flipH="1">
            <a:off x="8558266" y="1550052"/>
            <a:ext cx="4254300" cy="4254300"/>
          </a:xfrm>
          <a:prstGeom prst="arc">
            <a:avLst>
              <a:gd name="adj1" fmla="val 18998211"/>
              <a:gd name="adj2" fmla="val 2627108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6"/>
          <p:cNvSpPr/>
          <p:nvPr/>
        </p:nvSpPr>
        <p:spPr>
          <a:xfrm flipH="1">
            <a:off x="8919858" y="2307883"/>
            <a:ext cx="144000" cy="1440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6"/>
          <p:cNvSpPr/>
          <p:nvPr/>
        </p:nvSpPr>
        <p:spPr>
          <a:xfrm rot="-9446332">
            <a:off x="-1633785" y="1777434"/>
            <a:ext cx="3331779" cy="3331779"/>
          </a:xfrm>
          <a:prstGeom prst="chord">
            <a:avLst>
              <a:gd name="adj1" fmla="val 3969593"/>
              <a:gd name="adj2" fmla="val 14919894"/>
            </a:avLst>
          </a:prstGeom>
          <a:gradFill>
            <a:gsLst>
              <a:gs pos="0">
                <a:srgbClr val="FFFFFF">
                  <a:alpha val="32156"/>
                </a:srgbClr>
              </a:gs>
              <a:gs pos="0">
                <a:srgbClr val="FFFFFF">
                  <a:alpha val="0"/>
                </a:srgbClr>
              </a:gs>
              <a:gs pos="100000">
                <a:srgbClr val="FFFFFF">
                  <a:alpha val="50588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6"/>
          <p:cNvSpPr/>
          <p:nvPr/>
        </p:nvSpPr>
        <p:spPr>
          <a:xfrm rot="9446332" flipH="1">
            <a:off x="7454390" y="-19216"/>
            <a:ext cx="3331779" cy="3331779"/>
          </a:xfrm>
          <a:prstGeom prst="chord">
            <a:avLst>
              <a:gd name="adj1" fmla="val 3969593"/>
              <a:gd name="adj2" fmla="val 14919894"/>
            </a:avLst>
          </a:prstGeom>
          <a:gradFill>
            <a:gsLst>
              <a:gs pos="0">
                <a:srgbClr val="FFFFFF">
                  <a:alpha val="32156"/>
                </a:srgbClr>
              </a:gs>
              <a:gs pos="0">
                <a:srgbClr val="FFFFFF">
                  <a:alpha val="0"/>
                </a:srgbClr>
              </a:gs>
              <a:gs pos="100000">
                <a:srgbClr val="FFFFFF">
                  <a:alpha val="50588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6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8"/>
          <p:cNvSpPr/>
          <p:nvPr/>
        </p:nvSpPr>
        <p:spPr>
          <a:xfrm rot="4815394">
            <a:off x="5597781" y="1753187"/>
            <a:ext cx="4825201" cy="4863471"/>
          </a:xfrm>
          <a:prstGeom prst="ellipse">
            <a:avLst/>
          </a:prstGeom>
          <a:gradFill>
            <a:gsLst>
              <a:gs pos="0">
                <a:schemeClr val="dk2"/>
              </a:gs>
              <a:gs pos="63000">
                <a:srgbClr val="00FFFF">
                  <a:alpha val="0"/>
                </a:srgbClr>
              </a:gs>
              <a:gs pos="100000">
                <a:srgbClr val="FF0000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02" name="Google Shape;102;p8"/>
          <p:cNvSpPr/>
          <p:nvPr/>
        </p:nvSpPr>
        <p:spPr>
          <a:xfrm rot="4815509">
            <a:off x="-2712798" y="-2248498"/>
            <a:ext cx="6184270" cy="6233244"/>
          </a:xfrm>
          <a:prstGeom prst="ellipse">
            <a:avLst/>
          </a:prstGeom>
          <a:gradFill>
            <a:gsLst>
              <a:gs pos="0">
                <a:schemeClr val="accent1"/>
              </a:gs>
              <a:gs pos="63000">
                <a:srgbClr val="00FFFF">
                  <a:alpha val="0"/>
                </a:srgbClr>
              </a:gs>
              <a:gs pos="100000">
                <a:srgbClr val="FF0000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8"/>
          <p:cNvSpPr/>
          <p:nvPr/>
        </p:nvSpPr>
        <p:spPr>
          <a:xfrm rot="4815458">
            <a:off x="4449344" y="-2432980"/>
            <a:ext cx="4944507" cy="4984061"/>
          </a:xfrm>
          <a:prstGeom prst="ellipse">
            <a:avLst/>
          </a:prstGeom>
          <a:gradFill>
            <a:gsLst>
              <a:gs pos="0">
                <a:schemeClr val="lt2"/>
              </a:gs>
              <a:gs pos="51000">
                <a:srgbClr val="00FFFF">
                  <a:alpha val="0"/>
                </a:srgbClr>
              </a:gs>
              <a:gs pos="100000">
                <a:srgbClr val="FF0000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8"/>
          <p:cNvSpPr/>
          <p:nvPr/>
        </p:nvSpPr>
        <p:spPr>
          <a:xfrm rot="4815495">
            <a:off x="6791334" y="-673378"/>
            <a:ext cx="3721462" cy="3750955"/>
          </a:xfrm>
          <a:prstGeom prst="ellipse">
            <a:avLst/>
          </a:prstGeom>
          <a:gradFill>
            <a:gsLst>
              <a:gs pos="0">
                <a:schemeClr val="accent3"/>
              </a:gs>
              <a:gs pos="51000">
                <a:srgbClr val="00FFFF">
                  <a:alpha val="0"/>
                </a:srgbClr>
              </a:gs>
              <a:gs pos="100000">
                <a:srgbClr val="FF0000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8"/>
          <p:cNvSpPr/>
          <p:nvPr/>
        </p:nvSpPr>
        <p:spPr>
          <a:xfrm rot="4815455">
            <a:off x="-903925" y="2985173"/>
            <a:ext cx="4045644" cy="4077553"/>
          </a:xfrm>
          <a:prstGeom prst="ellipse">
            <a:avLst/>
          </a:prstGeom>
          <a:gradFill>
            <a:gsLst>
              <a:gs pos="0">
                <a:schemeClr val="dk2"/>
              </a:gs>
              <a:gs pos="63000">
                <a:srgbClr val="00FFFF">
                  <a:alpha val="0"/>
                </a:srgbClr>
              </a:gs>
              <a:gs pos="100000">
                <a:srgbClr val="FF0000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6" name="Google Shape;106;p8"/>
          <p:cNvPicPr preferRelativeResize="0"/>
          <p:nvPr/>
        </p:nvPicPr>
        <p:blipFill rotWithShape="1">
          <a:blip r:embed="rId2">
            <a:alphaModFix amt="50000"/>
          </a:blip>
          <a:srcRect t="1585" r="9950" b="23999"/>
          <a:stretch/>
        </p:blipFill>
        <p:spPr>
          <a:xfrm rot="10800000">
            <a:off x="5728" y="-30675"/>
            <a:ext cx="9143997" cy="521745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8"/>
          <p:cNvSpPr/>
          <p:nvPr/>
        </p:nvSpPr>
        <p:spPr>
          <a:xfrm>
            <a:off x="12050" y="-30675"/>
            <a:ext cx="4655400" cy="4608600"/>
          </a:xfrm>
          <a:prstGeom prst="flowChartDelay">
            <a:avLst/>
          </a:prstGeom>
          <a:gradFill>
            <a:gsLst>
              <a:gs pos="0">
                <a:srgbClr val="FFFFFF">
                  <a:alpha val="32156"/>
                </a:srgbClr>
              </a:gs>
              <a:gs pos="0">
                <a:srgbClr val="FFFFFF">
                  <a:alpha val="0"/>
                </a:srgbClr>
              </a:gs>
              <a:gs pos="100000">
                <a:srgbClr val="FFFFFF">
                  <a:alpha val="50588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8"/>
          <p:cNvSpPr/>
          <p:nvPr/>
        </p:nvSpPr>
        <p:spPr>
          <a:xfrm flipH="1">
            <a:off x="4832400" y="1128375"/>
            <a:ext cx="4311600" cy="4069200"/>
          </a:xfrm>
          <a:prstGeom prst="flowChartDelay">
            <a:avLst/>
          </a:prstGeom>
          <a:gradFill>
            <a:gsLst>
              <a:gs pos="0">
                <a:srgbClr val="FFFFFF">
                  <a:alpha val="32156"/>
                </a:srgbClr>
              </a:gs>
              <a:gs pos="0">
                <a:srgbClr val="FFFFFF">
                  <a:alpha val="0"/>
                </a:srgbClr>
              </a:gs>
              <a:gs pos="100000">
                <a:srgbClr val="FFFFFF">
                  <a:alpha val="50588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9" name="Google Shape;109;p8"/>
          <p:cNvGrpSpPr/>
          <p:nvPr/>
        </p:nvGrpSpPr>
        <p:grpSpPr>
          <a:xfrm>
            <a:off x="-3768210" y="-298132"/>
            <a:ext cx="16789702" cy="5683565"/>
            <a:chOff x="-3768210" y="-203801"/>
            <a:chExt cx="16789702" cy="5683565"/>
          </a:xfrm>
        </p:grpSpPr>
        <p:sp>
          <p:nvSpPr>
            <p:cNvPr id="110" name="Google Shape;110;p8"/>
            <p:cNvSpPr/>
            <p:nvPr/>
          </p:nvSpPr>
          <p:spPr>
            <a:xfrm flipH="1">
              <a:off x="713100" y="534575"/>
              <a:ext cx="7803600" cy="4069200"/>
            </a:xfrm>
            <a:prstGeom prst="round2SameRect">
              <a:avLst>
                <a:gd name="adj1" fmla="val 36135"/>
                <a:gd name="adj2" fmla="val 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8"/>
            <p:cNvSpPr/>
            <p:nvPr/>
          </p:nvSpPr>
          <p:spPr>
            <a:xfrm flipH="1">
              <a:off x="7877992" y="336263"/>
              <a:ext cx="5143500" cy="5143500"/>
            </a:xfrm>
            <a:prstGeom prst="arc">
              <a:avLst>
                <a:gd name="adj1" fmla="val 17863669"/>
                <a:gd name="adj2" fmla="val 3782883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8"/>
            <p:cNvSpPr/>
            <p:nvPr/>
          </p:nvSpPr>
          <p:spPr>
            <a:xfrm flipH="1">
              <a:off x="8293535" y="1288890"/>
              <a:ext cx="174000" cy="174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8"/>
            <p:cNvSpPr/>
            <p:nvPr/>
          </p:nvSpPr>
          <p:spPr>
            <a:xfrm>
              <a:off x="-3768210" y="-203801"/>
              <a:ext cx="5143500" cy="5143500"/>
            </a:xfrm>
            <a:prstGeom prst="arc">
              <a:avLst>
                <a:gd name="adj1" fmla="val 17863669"/>
                <a:gd name="adj2" fmla="val 3782883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4" name="Google Shape;114;p8"/>
          <p:cNvSpPr txBox="1">
            <a:spLocks noGrp="1"/>
          </p:cNvSpPr>
          <p:nvPr>
            <p:ph type="title"/>
          </p:nvPr>
        </p:nvSpPr>
        <p:spPr>
          <a:xfrm>
            <a:off x="2052300" y="1530225"/>
            <a:ext cx="5039400" cy="1857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15" name="Google Shape;115;p8"/>
          <p:cNvSpPr/>
          <p:nvPr/>
        </p:nvSpPr>
        <p:spPr>
          <a:xfrm flipH="1">
            <a:off x="629996" y="4429488"/>
            <a:ext cx="174000" cy="1740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9"/>
          <p:cNvSpPr/>
          <p:nvPr/>
        </p:nvSpPr>
        <p:spPr>
          <a:xfrm rot="4815394">
            <a:off x="5597781" y="1753187"/>
            <a:ext cx="4825201" cy="4863471"/>
          </a:xfrm>
          <a:prstGeom prst="ellipse">
            <a:avLst/>
          </a:prstGeom>
          <a:gradFill>
            <a:gsLst>
              <a:gs pos="0">
                <a:schemeClr val="dk2"/>
              </a:gs>
              <a:gs pos="63000">
                <a:srgbClr val="00FFFF">
                  <a:alpha val="0"/>
                </a:srgbClr>
              </a:gs>
              <a:gs pos="100000">
                <a:srgbClr val="FF0000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18" name="Google Shape;118;p9"/>
          <p:cNvSpPr/>
          <p:nvPr/>
        </p:nvSpPr>
        <p:spPr>
          <a:xfrm rot="4815509">
            <a:off x="-2712798" y="-2248498"/>
            <a:ext cx="6184270" cy="6233244"/>
          </a:xfrm>
          <a:prstGeom prst="ellipse">
            <a:avLst/>
          </a:prstGeom>
          <a:gradFill>
            <a:gsLst>
              <a:gs pos="0">
                <a:schemeClr val="accent1"/>
              </a:gs>
              <a:gs pos="63000">
                <a:srgbClr val="00FFFF">
                  <a:alpha val="0"/>
                </a:srgbClr>
              </a:gs>
              <a:gs pos="100000">
                <a:srgbClr val="FF0000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9"/>
          <p:cNvSpPr/>
          <p:nvPr/>
        </p:nvSpPr>
        <p:spPr>
          <a:xfrm rot="4815458">
            <a:off x="4449344" y="-2432980"/>
            <a:ext cx="4944507" cy="4984061"/>
          </a:xfrm>
          <a:prstGeom prst="ellipse">
            <a:avLst/>
          </a:prstGeom>
          <a:gradFill>
            <a:gsLst>
              <a:gs pos="0">
                <a:schemeClr val="lt2"/>
              </a:gs>
              <a:gs pos="51000">
                <a:srgbClr val="00FFFF">
                  <a:alpha val="0"/>
                </a:srgbClr>
              </a:gs>
              <a:gs pos="100000">
                <a:srgbClr val="FF0000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9"/>
          <p:cNvSpPr/>
          <p:nvPr/>
        </p:nvSpPr>
        <p:spPr>
          <a:xfrm rot="4815495">
            <a:off x="6791334" y="-673378"/>
            <a:ext cx="3721462" cy="3750955"/>
          </a:xfrm>
          <a:prstGeom prst="ellipse">
            <a:avLst/>
          </a:prstGeom>
          <a:gradFill>
            <a:gsLst>
              <a:gs pos="0">
                <a:schemeClr val="accent3"/>
              </a:gs>
              <a:gs pos="51000">
                <a:srgbClr val="00FFFF">
                  <a:alpha val="0"/>
                </a:srgbClr>
              </a:gs>
              <a:gs pos="100000">
                <a:srgbClr val="FF0000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9"/>
          <p:cNvSpPr/>
          <p:nvPr/>
        </p:nvSpPr>
        <p:spPr>
          <a:xfrm rot="4815455">
            <a:off x="-903925" y="2985173"/>
            <a:ext cx="4045644" cy="4077553"/>
          </a:xfrm>
          <a:prstGeom prst="ellipse">
            <a:avLst/>
          </a:prstGeom>
          <a:gradFill>
            <a:gsLst>
              <a:gs pos="0">
                <a:schemeClr val="dk2"/>
              </a:gs>
              <a:gs pos="63000">
                <a:srgbClr val="00FFFF">
                  <a:alpha val="0"/>
                </a:srgbClr>
              </a:gs>
              <a:gs pos="100000">
                <a:srgbClr val="FF0000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2" name="Google Shape;122;p9"/>
          <p:cNvPicPr preferRelativeResize="0"/>
          <p:nvPr/>
        </p:nvPicPr>
        <p:blipFill rotWithShape="1">
          <a:blip r:embed="rId2">
            <a:alphaModFix amt="50000"/>
          </a:blip>
          <a:srcRect t="1585" r="9950" b="23999"/>
          <a:stretch/>
        </p:blipFill>
        <p:spPr>
          <a:xfrm rot="10800000">
            <a:off x="5728" y="-30675"/>
            <a:ext cx="9143997" cy="521745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9"/>
          <p:cNvSpPr/>
          <p:nvPr/>
        </p:nvSpPr>
        <p:spPr>
          <a:xfrm flipH="1">
            <a:off x="3954025" y="-2575"/>
            <a:ext cx="5195700" cy="5143500"/>
          </a:xfrm>
          <a:prstGeom prst="flowChartDelay">
            <a:avLst/>
          </a:prstGeom>
          <a:gradFill>
            <a:gsLst>
              <a:gs pos="0">
                <a:srgbClr val="FFFFFF">
                  <a:alpha val="32156"/>
                </a:srgbClr>
              </a:gs>
              <a:gs pos="0">
                <a:srgbClr val="FFFFFF">
                  <a:alpha val="0"/>
                </a:srgbClr>
              </a:gs>
              <a:gs pos="100000">
                <a:srgbClr val="FFFFFF">
                  <a:alpha val="50588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9"/>
          <p:cNvSpPr/>
          <p:nvPr/>
        </p:nvSpPr>
        <p:spPr>
          <a:xfrm>
            <a:off x="627300" y="534574"/>
            <a:ext cx="8516700" cy="4069200"/>
          </a:xfrm>
          <a:prstGeom prst="round2SameRect">
            <a:avLst>
              <a:gd name="adj1" fmla="val 36135"/>
              <a:gd name="adj2" fmla="val 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9"/>
          <p:cNvSpPr/>
          <p:nvPr/>
        </p:nvSpPr>
        <p:spPr>
          <a:xfrm>
            <a:off x="-3810765" y="256124"/>
            <a:ext cx="5143500" cy="5143500"/>
          </a:xfrm>
          <a:prstGeom prst="arc">
            <a:avLst>
              <a:gd name="adj1" fmla="val 17863669"/>
              <a:gd name="adj2" fmla="val 3782883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9"/>
          <p:cNvSpPr/>
          <p:nvPr/>
        </p:nvSpPr>
        <p:spPr>
          <a:xfrm>
            <a:off x="741271" y="1182292"/>
            <a:ext cx="174000" cy="1740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9"/>
          <p:cNvSpPr txBox="1">
            <a:spLocks noGrp="1"/>
          </p:cNvSpPr>
          <p:nvPr>
            <p:ph type="title"/>
          </p:nvPr>
        </p:nvSpPr>
        <p:spPr>
          <a:xfrm>
            <a:off x="3174625" y="1593200"/>
            <a:ext cx="5266800" cy="102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6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9"/>
          <p:cNvSpPr txBox="1">
            <a:spLocks noGrp="1"/>
          </p:cNvSpPr>
          <p:nvPr>
            <p:ph type="subTitle" idx="1"/>
          </p:nvPr>
        </p:nvSpPr>
        <p:spPr>
          <a:xfrm>
            <a:off x="3177925" y="2718050"/>
            <a:ext cx="5263500" cy="148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4"/>
          <p:cNvSpPr/>
          <p:nvPr/>
        </p:nvSpPr>
        <p:spPr>
          <a:xfrm rot="4815394">
            <a:off x="5597781" y="1753187"/>
            <a:ext cx="4825201" cy="4863471"/>
          </a:xfrm>
          <a:prstGeom prst="ellipse">
            <a:avLst/>
          </a:prstGeom>
          <a:gradFill>
            <a:gsLst>
              <a:gs pos="0">
                <a:schemeClr val="dk2"/>
              </a:gs>
              <a:gs pos="63000">
                <a:srgbClr val="00FFFF">
                  <a:alpha val="0"/>
                </a:srgbClr>
              </a:gs>
              <a:gs pos="100000">
                <a:srgbClr val="FF0000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78" name="Google Shape;178;p14"/>
          <p:cNvSpPr/>
          <p:nvPr/>
        </p:nvSpPr>
        <p:spPr>
          <a:xfrm rot="4815509">
            <a:off x="-2712798" y="-2248498"/>
            <a:ext cx="6184270" cy="6233244"/>
          </a:xfrm>
          <a:prstGeom prst="ellipse">
            <a:avLst/>
          </a:prstGeom>
          <a:gradFill>
            <a:gsLst>
              <a:gs pos="0">
                <a:schemeClr val="accent1"/>
              </a:gs>
              <a:gs pos="63000">
                <a:srgbClr val="00FFFF">
                  <a:alpha val="0"/>
                </a:srgbClr>
              </a:gs>
              <a:gs pos="100000">
                <a:srgbClr val="FF0000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14"/>
          <p:cNvSpPr/>
          <p:nvPr/>
        </p:nvSpPr>
        <p:spPr>
          <a:xfrm rot="4815458">
            <a:off x="4449344" y="-2432980"/>
            <a:ext cx="4944507" cy="4984061"/>
          </a:xfrm>
          <a:prstGeom prst="ellipse">
            <a:avLst/>
          </a:prstGeom>
          <a:gradFill>
            <a:gsLst>
              <a:gs pos="0">
                <a:schemeClr val="lt2"/>
              </a:gs>
              <a:gs pos="51000">
                <a:srgbClr val="00FFFF">
                  <a:alpha val="0"/>
                </a:srgbClr>
              </a:gs>
              <a:gs pos="100000">
                <a:srgbClr val="FF0000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14"/>
          <p:cNvSpPr/>
          <p:nvPr/>
        </p:nvSpPr>
        <p:spPr>
          <a:xfrm rot="4815495">
            <a:off x="6791334" y="-673378"/>
            <a:ext cx="3721462" cy="3750955"/>
          </a:xfrm>
          <a:prstGeom prst="ellipse">
            <a:avLst/>
          </a:prstGeom>
          <a:gradFill>
            <a:gsLst>
              <a:gs pos="0">
                <a:schemeClr val="accent3"/>
              </a:gs>
              <a:gs pos="51000">
                <a:srgbClr val="00FFFF">
                  <a:alpha val="0"/>
                </a:srgbClr>
              </a:gs>
              <a:gs pos="100000">
                <a:srgbClr val="FF0000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14"/>
          <p:cNvSpPr/>
          <p:nvPr/>
        </p:nvSpPr>
        <p:spPr>
          <a:xfrm rot="4815455">
            <a:off x="-903925" y="2985173"/>
            <a:ext cx="4045644" cy="4077553"/>
          </a:xfrm>
          <a:prstGeom prst="ellipse">
            <a:avLst/>
          </a:prstGeom>
          <a:gradFill>
            <a:gsLst>
              <a:gs pos="0">
                <a:schemeClr val="dk2"/>
              </a:gs>
              <a:gs pos="63000">
                <a:srgbClr val="00FFFF">
                  <a:alpha val="0"/>
                </a:srgbClr>
              </a:gs>
              <a:gs pos="100000">
                <a:srgbClr val="FF0000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2" name="Google Shape;182;p14"/>
          <p:cNvPicPr preferRelativeResize="0"/>
          <p:nvPr/>
        </p:nvPicPr>
        <p:blipFill rotWithShape="1">
          <a:blip r:embed="rId2">
            <a:alphaModFix amt="50000"/>
          </a:blip>
          <a:srcRect t="1585" r="9950" b="23999"/>
          <a:stretch/>
        </p:blipFill>
        <p:spPr>
          <a:xfrm rot="10800000">
            <a:off x="5728" y="-30675"/>
            <a:ext cx="9143997" cy="5217450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14"/>
          <p:cNvSpPr txBox="1">
            <a:spLocks noGrp="1"/>
          </p:cNvSpPr>
          <p:nvPr>
            <p:ph type="title"/>
          </p:nvPr>
        </p:nvSpPr>
        <p:spPr>
          <a:xfrm>
            <a:off x="4291975" y="3223138"/>
            <a:ext cx="4142100" cy="85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84" name="Google Shape;184;p14"/>
          <p:cNvSpPr txBox="1">
            <a:spLocks noGrp="1"/>
          </p:cNvSpPr>
          <p:nvPr>
            <p:ph type="subTitle" idx="1"/>
          </p:nvPr>
        </p:nvSpPr>
        <p:spPr>
          <a:xfrm>
            <a:off x="4291975" y="1146325"/>
            <a:ext cx="4138800" cy="197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85" name="Google Shape;185;p14"/>
          <p:cNvSpPr/>
          <p:nvPr/>
        </p:nvSpPr>
        <p:spPr>
          <a:xfrm rot="-9446481">
            <a:off x="-2558960" y="-10338"/>
            <a:ext cx="5226926" cy="5226926"/>
          </a:xfrm>
          <a:prstGeom prst="chord">
            <a:avLst>
              <a:gd name="adj1" fmla="val 3969593"/>
              <a:gd name="adj2" fmla="val 14919894"/>
            </a:avLst>
          </a:prstGeom>
          <a:gradFill>
            <a:gsLst>
              <a:gs pos="0">
                <a:schemeClr val="accent6"/>
              </a:gs>
              <a:gs pos="0">
                <a:srgbClr val="FFFFFF">
                  <a:alpha val="0"/>
                </a:srgbClr>
              </a:gs>
              <a:gs pos="100000">
                <a:srgbClr val="FFFFFF">
                  <a:alpha val="50588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14"/>
          <p:cNvSpPr/>
          <p:nvPr/>
        </p:nvSpPr>
        <p:spPr>
          <a:xfrm rot="10800000">
            <a:off x="1970204" y="2417075"/>
            <a:ext cx="174000" cy="1740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14"/>
          <p:cNvSpPr/>
          <p:nvPr/>
        </p:nvSpPr>
        <p:spPr>
          <a:xfrm rot="10800000">
            <a:off x="2076550" y="25"/>
            <a:ext cx="5170200" cy="5170200"/>
          </a:xfrm>
          <a:prstGeom prst="arc">
            <a:avLst>
              <a:gd name="adj1" fmla="val 17863669"/>
              <a:gd name="adj2" fmla="val 3782883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88" name="Google Shape;188;p14"/>
          <p:cNvCxnSpPr/>
          <p:nvPr/>
        </p:nvCxnSpPr>
        <p:spPr>
          <a:xfrm>
            <a:off x="-975" y="31900"/>
            <a:ext cx="2078700" cy="2465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9" name="Google Shape;189;p14"/>
          <p:cNvCxnSpPr/>
          <p:nvPr/>
        </p:nvCxnSpPr>
        <p:spPr>
          <a:xfrm rot="10800000">
            <a:off x="712714" y="-19375"/>
            <a:ext cx="0" cy="5182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0" name="Google Shape;190;p14"/>
          <p:cNvCxnSpPr/>
          <p:nvPr/>
        </p:nvCxnSpPr>
        <p:spPr>
          <a:xfrm>
            <a:off x="712714" y="281950"/>
            <a:ext cx="8796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19"/>
          <p:cNvSpPr/>
          <p:nvPr/>
        </p:nvSpPr>
        <p:spPr>
          <a:xfrm rot="4815394">
            <a:off x="5597781" y="1753187"/>
            <a:ext cx="4825201" cy="4863471"/>
          </a:xfrm>
          <a:prstGeom prst="ellipse">
            <a:avLst/>
          </a:prstGeom>
          <a:gradFill>
            <a:gsLst>
              <a:gs pos="0">
                <a:schemeClr val="dk2"/>
              </a:gs>
              <a:gs pos="63000">
                <a:srgbClr val="00FFFF">
                  <a:alpha val="0"/>
                </a:srgbClr>
              </a:gs>
              <a:gs pos="100000">
                <a:srgbClr val="FF0000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274" name="Google Shape;274;p19"/>
          <p:cNvSpPr/>
          <p:nvPr/>
        </p:nvSpPr>
        <p:spPr>
          <a:xfrm rot="4815509">
            <a:off x="-2712798" y="-2248498"/>
            <a:ext cx="6184270" cy="6233244"/>
          </a:xfrm>
          <a:prstGeom prst="ellipse">
            <a:avLst/>
          </a:prstGeom>
          <a:gradFill>
            <a:gsLst>
              <a:gs pos="0">
                <a:schemeClr val="accent1"/>
              </a:gs>
              <a:gs pos="63000">
                <a:srgbClr val="00FFFF">
                  <a:alpha val="0"/>
                </a:srgbClr>
              </a:gs>
              <a:gs pos="100000">
                <a:srgbClr val="FF0000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p19"/>
          <p:cNvSpPr/>
          <p:nvPr/>
        </p:nvSpPr>
        <p:spPr>
          <a:xfrm rot="4815458">
            <a:off x="4449344" y="-2432980"/>
            <a:ext cx="4944507" cy="4984061"/>
          </a:xfrm>
          <a:prstGeom prst="ellipse">
            <a:avLst/>
          </a:prstGeom>
          <a:gradFill>
            <a:gsLst>
              <a:gs pos="0">
                <a:schemeClr val="lt2"/>
              </a:gs>
              <a:gs pos="51000">
                <a:srgbClr val="00FFFF">
                  <a:alpha val="0"/>
                </a:srgbClr>
              </a:gs>
              <a:gs pos="100000">
                <a:srgbClr val="FF0000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p19"/>
          <p:cNvSpPr/>
          <p:nvPr/>
        </p:nvSpPr>
        <p:spPr>
          <a:xfrm rot="4815495">
            <a:off x="6791334" y="-673378"/>
            <a:ext cx="3721462" cy="3750955"/>
          </a:xfrm>
          <a:prstGeom prst="ellipse">
            <a:avLst/>
          </a:prstGeom>
          <a:gradFill>
            <a:gsLst>
              <a:gs pos="0">
                <a:schemeClr val="accent3"/>
              </a:gs>
              <a:gs pos="51000">
                <a:srgbClr val="00FFFF">
                  <a:alpha val="0"/>
                </a:srgbClr>
              </a:gs>
              <a:gs pos="100000">
                <a:srgbClr val="FF0000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p19"/>
          <p:cNvSpPr/>
          <p:nvPr/>
        </p:nvSpPr>
        <p:spPr>
          <a:xfrm rot="4815455">
            <a:off x="-903925" y="2985173"/>
            <a:ext cx="4045644" cy="4077553"/>
          </a:xfrm>
          <a:prstGeom prst="ellipse">
            <a:avLst/>
          </a:prstGeom>
          <a:gradFill>
            <a:gsLst>
              <a:gs pos="0">
                <a:schemeClr val="dk2"/>
              </a:gs>
              <a:gs pos="63000">
                <a:srgbClr val="00FFFF">
                  <a:alpha val="0"/>
                </a:srgbClr>
              </a:gs>
              <a:gs pos="100000">
                <a:srgbClr val="FF0000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78" name="Google Shape;278;p19"/>
          <p:cNvPicPr preferRelativeResize="0"/>
          <p:nvPr/>
        </p:nvPicPr>
        <p:blipFill rotWithShape="1">
          <a:blip r:embed="rId2">
            <a:alphaModFix amt="50000"/>
          </a:blip>
          <a:srcRect t="1585" r="9950" b="23999"/>
          <a:stretch/>
        </p:blipFill>
        <p:spPr>
          <a:xfrm rot="10800000">
            <a:off x="5728" y="-30675"/>
            <a:ext cx="9143997" cy="52174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9" name="Google Shape;279;p19"/>
          <p:cNvGrpSpPr/>
          <p:nvPr/>
        </p:nvGrpSpPr>
        <p:grpSpPr>
          <a:xfrm>
            <a:off x="500" y="-14750"/>
            <a:ext cx="9137300" cy="5172991"/>
            <a:chOff x="500" y="3275"/>
            <a:chExt cx="9137300" cy="5172991"/>
          </a:xfrm>
        </p:grpSpPr>
        <p:sp>
          <p:nvSpPr>
            <p:cNvPr id="280" name="Google Shape;280;p19"/>
            <p:cNvSpPr/>
            <p:nvPr/>
          </p:nvSpPr>
          <p:spPr>
            <a:xfrm>
              <a:off x="395475" y="233350"/>
              <a:ext cx="8293200" cy="4601100"/>
            </a:xfrm>
            <a:prstGeom prst="round2SameRect">
              <a:avLst>
                <a:gd name="adj1" fmla="val 12620"/>
                <a:gd name="adj2" fmla="val 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81" name="Google Shape;281;p19"/>
            <p:cNvCxnSpPr/>
            <p:nvPr/>
          </p:nvCxnSpPr>
          <p:spPr>
            <a:xfrm flipH="1">
              <a:off x="500" y="417950"/>
              <a:ext cx="547800" cy="690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2" name="Google Shape;282;p19"/>
            <p:cNvCxnSpPr/>
            <p:nvPr/>
          </p:nvCxnSpPr>
          <p:spPr>
            <a:xfrm flipH="1">
              <a:off x="525" y="4801700"/>
              <a:ext cx="384000" cy="341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3" name="Google Shape;283;p19"/>
            <p:cNvCxnSpPr/>
            <p:nvPr/>
          </p:nvCxnSpPr>
          <p:spPr>
            <a:xfrm flipH="1">
              <a:off x="8304675" y="4834566"/>
              <a:ext cx="384000" cy="341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4" name="Google Shape;284;p19"/>
            <p:cNvCxnSpPr/>
            <p:nvPr/>
          </p:nvCxnSpPr>
          <p:spPr>
            <a:xfrm flipH="1">
              <a:off x="8633800" y="3275"/>
              <a:ext cx="504000" cy="525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85" name="Google Shape;285;p19"/>
            <p:cNvSpPr/>
            <p:nvPr/>
          </p:nvSpPr>
          <p:spPr>
            <a:xfrm>
              <a:off x="276300" y="4725050"/>
              <a:ext cx="174000" cy="174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6" name="Google Shape;286;p19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87" name="Google Shape;287;p19"/>
          <p:cNvSpPr txBox="1">
            <a:spLocks noGrp="1"/>
          </p:cNvSpPr>
          <p:nvPr>
            <p:ph type="subTitle" idx="1"/>
          </p:nvPr>
        </p:nvSpPr>
        <p:spPr>
          <a:xfrm>
            <a:off x="1101224" y="2345575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8" name="Google Shape;288;p19"/>
          <p:cNvSpPr txBox="1">
            <a:spLocks noGrp="1"/>
          </p:cNvSpPr>
          <p:nvPr>
            <p:ph type="subTitle" idx="2"/>
          </p:nvPr>
        </p:nvSpPr>
        <p:spPr>
          <a:xfrm>
            <a:off x="3578997" y="2345575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9" name="Google Shape;289;p19"/>
          <p:cNvSpPr txBox="1">
            <a:spLocks noGrp="1"/>
          </p:cNvSpPr>
          <p:nvPr>
            <p:ph type="subTitle" idx="3"/>
          </p:nvPr>
        </p:nvSpPr>
        <p:spPr>
          <a:xfrm>
            <a:off x="1101224" y="4083775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0" name="Google Shape;290;p19"/>
          <p:cNvSpPr txBox="1">
            <a:spLocks noGrp="1"/>
          </p:cNvSpPr>
          <p:nvPr>
            <p:ph type="subTitle" idx="4"/>
          </p:nvPr>
        </p:nvSpPr>
        <p:spPr>
          <a:xfrm>
            <a:off x="3578997" y="4083775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1" name="Google Shape;291;p19"/>
          <p:cNvSpPr txBox="1">
            <a:spLocks noGrp="1"/>
          </p:cNvSpPr>
          <p:nvPr>
            <p:ph type="subTitle" idx="5"/>
          </p:nvPr>
        </p:nvSpPr>
        <p:spPr>
          <a:xfrm>
            <a:off x="6056776" y="2345575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2" name="Google Shape;292;p19"/>
          <p:cNvSpPr txBox="1">
            <a:spLocks noGrp="1"/>
          </p:cNvSpPr>
          <p:nvPr>
            <p:ph type="subTitle" idx="6"/>
          </p:nvPr>
        </p:nvSpPr>
        <p:spPr>
          <a:xfrm>
            <a:off x="6056776" y="4083775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3" name="Google Shape;293;p19"/>
          <p:cNvSpPr txBox="1">
            <a:spLocks noGrp="1"/>
          </p:cNvSpPr>
          <p:nvPr>
            <p:ph type="subTitle" idx="7"/>
          </p:nvPr>
        </p:nvSpPr>
        <p:spPr>
          <a:xfrm>
            <a:off x="1101225" y="1911450"/>
            <a:ext cx="1986000" cy="527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ebas Neue"/>
              <a:buNone/>
              <a:defRPr sz="2200">
                <a:latin typeface="Fahkwang Medium"/>
                <a:ea typeface="Fahkwang Medium"/>
                <a:cs typeface="Fahkwang Medium"/>
                <a:sym typeface="Fahkwang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ebas Neue"/>
              <a:buNone/>
              <a:defRPr sz="2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ebas Neue"/>
              <a:buNone/>
              <a:defRPr sz="2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ebas Neue"/>
              <a:buNone/>
              <a:defRPr sz="2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ebas Neue"/>
              <a:buNone/>
              <a:defRPr sz="2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ebas Neue"/>
              <a:buNone/>
              <a:defRPr sz="2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ebas Neue"/>
              <a:buNone/>
              <a:defRPr sz="2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ebas Neue"/>
              <a:buNone/>
              <a:defRPr sz="2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ebas Neue"/>
              <a:buNone/>
              <a:defRPr sz="2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94" name="Google Shape;294;p19"/>
          <p:cNvSpPr txBox="1">
            <a:spLocks noGrp="1"/>
          </p:cNvSpPr>
          <p:nvPr>
            <p:ph type="subTitle" idx="8"/>
          </p:nvPr>
        </p:nvSpPr>
        <p:spPr>
          <a:xfrm>
            <a:off x="3579000" y="1911450"/>
            <a:ext cx="1986000" cy="527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ebas Neue"/>
              <a:buNone/>
              <a:defRPr sz="2200">
                <a:latin typeface="Fahkwang Medium"/>
                <a:ea typeface="Fahkwang Medium"/>
                <a:cs typeface="Fahkwang Medium"/>
                <a:sym typeface="Fahkwang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ebas Neue"/>
              <a:buNone/>
              <a:defRPr sz="2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ebas Neue"/>
              <a:buNone/>
              <a:defRPr sz="2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ebas Neue"/>
              <a:buNone/>
              <a:defRPr sz="2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ebas Neue"/>
              <a:buNone/>
              <a:defRPr sz="2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ebas Neue"/>
              <a:buNone/>
              <a:defRPr sz="2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ebas Neue"/>
              <a:buNone/>
              <a:defRPr sz="2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ebas Neue"/>
              <a:buNone/>
              <a:defRPr sz="2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ebas Neue"/>
              <a:buNone/>
              <a:defRPr sz="2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95" name="Google Shape;295;p19"/>
          <p:cNvSpPr txBox="1">
            <a:spLocks noGrp="1"/>
          </p:cNvSpPr>
          <p:nvPr>
            <p:ph type="subTitle" idx="9"/>
          </p:nvPr>
        </p:nvSpPr>
        <p:spPr>
          <a:xfrm>
            <a:off x="6056775" y="1911450"/>
            <a:ext cx="1986000" cy="527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ebas Neue"/>
              <a:buNone/>
              <a:defRPr sz="2200">
                <a:latin typeface="Fahkwang Medium"/>
                <a:ea typeface="Fahkwang Medium"/>
                <a:cs typeface="Fahkwang Medium"/>
                <a:sym typeface="Fahkwang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ebas Neue"/>
              <a:buNone/>
              <a:defRPr sz="2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ebas Neue"/>
              <a:buNone/>
              <a:defRPr sz="2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ebas Neue"/>
              <a:buNone/>
              <a:defRPr sz="2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ebas Neue"/>
              <a:buNone/>
              <a:defRPr sz="2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ebas Neue"/>
              <a:buNone/>
              <a:defRPr sz="2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ebas Neue"/>
              <a:buNone/>
              <a:defRPr sz="2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ebas Neue"/>
              <a:buNone/>
              <a:defRPr sz="2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ebas Neue"/>
              <a:buNone/>
              <a:defRPr sz="2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96" name="Google Shape;296;p19"/>
          <p:cNvSpPr txBox="1">
            <a:spLocks noGrp="1"/>
          </p:cNvSpPr>
          <p:nvPr>
            <p:ph type="subTitle" idx="13"/>
          </p:nvPr>
        </p:nvSpPr>
        <p:spPr>
          <a:xfrm>
            <a:off x="1101225" y="3649650"/>
            <a:ext cx="1986000" cy="527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ebas Neue"/>
              <a:buNone/>
              <a:defRPr sz="2200">
                <a:latin typeface="Fahkwang Medium"/>
                <a:ea typeface="Fahkwang Medium"/>
                <a:cs typeface="Fahkwang Medium"/>
                <a:sym typeface="Fahkwang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ebas Neue"/>
              <a:buNone/>
              <a:defRPr sz="2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ebas Neue"/>
              <a:buNone/>
              <a:defRPr sz="2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ebas Neue"/>
              <a:buNone/>
              <a:defRPr sz="2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ebas Neue"/>
              <a:buNone/>
              <a:defRPr sz="2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ebas Neue"/>
              <a:buNone/>
              <a:defRPr sz="2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ebas Neue"/>
              <a:buNone/>
              <a:defRPr sz="2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ebas Neue"/>
              <a:buNone/>
              <a:defRPr sz="2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ebas Neue"/>
              <a:buNone/>
              <a:defRPr sz="2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97" name="Google Shape;297;p19"/>
          <p:cNvSpPr txBox="1">
            <a:spLocks noGrp="1"/>
          </p:cNvSpPr>
          <p:nvPr>
            <p:ph type="subTitle" idx="14"/>
          </p:nvPr>
        </p:nvSpPr>
        <p:spPr>
          <a:xfrm>
            <a:off x="3579000" y="3649650"/>
            <a:ext cx="1986000" cy="527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ebas Neue"/>
              <a:buNone/>
              <a:defRPr sz="2200">
                <a:latin typeface="Fahkwang Medium"/>
                <a:ea typeface="Fahkwang Medium"/>
                <a:cs typeface="Fahkwang Medium"/>
                <a:sym typeface="Fahkwang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ebas Neue"/>
              <a:buNone/>
              <a:defRPr sz="2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ebas Neue"/>
              <a:buNone/>
              <a:defRPr sz="2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ebas Neue"/>
              <a:buNone/>
              <a:defRPr sz="2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ebas Neue"/>
              <a:buNone/>
              <a:defRPr sz="2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ebas Neue"/>
              <a:buNone/>
              <a:defRPr sz="2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ebas Neue"/>
              <a:buNone/>
              <a:defRPr sz="2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ebas Neue"/>
              <a:buNone/>
              <a:defRPr sz="2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ebas Neue"/>
              <a:buNone/>
              <a:defRPr sz="2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98" name="Google Shape;298;p19"/>
          <p:cNvSpPr txBox="1">
            <a:spLocks noGrp="1"/>
          </p:cNvSpPr>
          <p:nvPr>
            <p:ph type="subTitle" idx="15"/>
          </p:nvPr>
        </p:nvSpPr>
        <p:spPr>
          <a:xfrm>
            <a:off x="6056775" y="3649650"/>
            <a:ext cx="1986000" cy="527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ebas Neue"/>
              <a:buNone/>
              <a:defRPr sz="2200">
                <a:latin typeface="Fahkwang Medium"/>
                <a:ea typeface="Fahkwang Medium"/>
                <a:cs typeface="Fahkwang Medium"/>
                <a:sym typeface="Fahkwang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ebas Neue"/>
              <a:buNone/>
              <a:defRPr sz="2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ebas Neue"/>
              <a:buNone/>
              <a:defRPr sz="2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ebas Neue"/>
              <a:buNone/>
              <a:defRPr sz="2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ebas Neue"/>
              <a:buNone/>
              <a:defRPr sz="2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ebas Neue"/>
              <a:buNone/>
              <a:defRPr sz="2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ebas Neue"/>
              <a:buNone/>
              <a:defRPr sz="2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ebas Neue"/>
              <a:buNone/>
              <a:defRPr sz="2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ebas Neue"/>
              <a:buNone/>
              <a:defRPr sz="2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1_1"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22"/>
          <p:cNvSpPr/>
          <p:nvPr/>
        </p:nvSpPr>
        <p:spPr>
          <a:xfrm rot="4815394">
            <a:off x="5597781" y="1753187"/>
            <a:ext cx="4825201" cy="4863471"/>
          </a:xfrm>
          <a:prstGeom prst="ellipse">
            <a:avLst/>
          </a:prstGeom>
          <a:gradFill>
            <a:gsLst>
              <a:gs pos="0">
                <a:schemeClr val="dk2"/>
              </a:gs>
              <a:gs pos="63000">
                <a:srgbClr val="00FFFF">
                  <a:alpha val="0"/>
                </a:srgbClr>
              </a:gs>
              <a:gs pos="100000">
                <a:srgbClr val="FF0000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337" name="Google Shape;337;p22"/>
          <p:cNvSpPr/>
          <p:nvPr/>
        </p:nvSpPr>
        <p:spPr>
          <a:xfrm rot="4815509">
            <a:off x="-2712798" y="-2248498"/>
            <a:ext cx="6184270" cy="6233244"/>
          </a:xfrm>
          <a:prstGeom prst="ellipse">
            <a:avLst/>
          </a:prstGeom>
          <a:gradFill>
            <a:gsLst>
              <a:gs pos="0">
                <a:schemeClr val="accent1"/>
              </a:gs>
              <a:gs pos="63000">
                <a:srgbClr val="00FFFF">
                  <a:alpha val="0"/>
                </a:srgbClr>
              </a:gs>
              <a:gs pos="100000">
                <a:srgbClr val="FF0000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Google Shape;338;p22"/>
          <p:cNvSpPr/>
          <p:nvPr/>
        </p:nvSpPr>
        <p:spPr>
          <a:xfrm rot="4815458">
            <a:off x="4449344" y="-2432980"/>
            <a:ext cx="4944507" cy="4984061"/>
          </a:xfrm>
          <a:prstGeom prst="ellipse">
            <a:avLst/>
          </a:prstGeom>
          <a:gradFill>
            <a:gsLst>
              <a:gs pos="0">
                <a:schemeClr val="lt2"/>
              </a:gs>
              <a:gs pos="51000">
                <a:srgbClr val="00FFFF">
                  <a:alpha val="0"/>
                </a:srgbClr>
              </a:gs>
              <a:gs pos="100000">
                <a:srgbClr val="FF0000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p22"/>
          <p:cNvSpPr/>
          <p:nvPr/>
        </p:nvSpPr>
        <p:spPr>
          <a:xfrm rot="4815495">
            <a:off x="6791334" y="-673378"/>
            <a:ext cx="3721462" cy="3750955"/>
          </a:xfrm>
          <a:prstGeom prst="ellipse">
            <a:avLst/>
          </a:prstGeom>
          <a:gradFill>
            <a:gsLst>
              <a:gs pos="0">
                <a:schemeClr val="accent3"/>
              </a:gs>
              <a:gs pos="51000">
                <a:srgbClr val="00FFFF">
                  <a:alpha val="0"/>
                </a:srgbClr>
              </a:gs>
              <a:gs pos="100000">
                <a:srgbClr val="FF0000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" name="Google Shape;340;p22"/>
          <p:cNvSpPr/>
          <p:nvPr/>
        </p:nvSpPr>
        <p:spPr>
          <a:xfrm rot="4815455">
            <a:off x="-903925" y="2985173"/>
            <a:ext cx="4045644" cy="4077553"/>
          </a:xfrm>
          <a:prstGeom prst="ellipse">
            <a:avLst/>
          </a:prstGeom>
          <a:gradFill>
            <a:gsLst>
              <a:gs pos="0">
                <a:schemeClr val="dk2"/>
              </a:gs>
              <a:gs pos="63000">
                <a:srgbClr val="00FFFF">
                  <a:alpha val="0"/>
                </a:srgbClr>
              </a:gs>
              <a:gs pos="100000">
                <a:srgbClr val="FF0000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41" name="Google Shape;341;p22"/>
          <p:cNvPicPr preferRelativeResize="0"/>
          <p:nvPr/>
        </p:nvPicPr>
        <p:blipFill rotWithShape="1">
          <a:blip r:embed="rId2">
            <a:alphaModFix amt="50000"/>
          </a:blip>
          <a:srcRect t="1585" r="9950" b="23999"/>
          <a:stretch/>
        </p:blipFill>
        <p:spPr>
          <a:xfrm rot="10800000">
            <a:off x="5728" y="-30675"/>
            <a:ext cx="9143997" cy="5217450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22"/>
          <p:cNvSpPr/>
          <p:nvPr/>
        </p:nvSpPr>
        <p:spPr>
          <a:xfrm rot="4046481" flipH="1">
            <a:off x="3927390" y="-2554413"/>
            <a:ext cx="5226926" cy="5226926"/>
          </a:xfrm>
          <a:prstGeom prst="chord">
            <a:avLst>
              <a:gd name="adj1" fmla="val 3969593"/>
              <a:gd name="adj2" fmla="val 14919894"/>
            </a:avLst>
          </a:prstGeom>
          <a:gradFill>
            <a:gsLst>
              <a:gs pos="0">
                <a:srgbClr val="FFFFFF">
                  <a:alpha val="32156"/>
                </a:srgbClr>
              </a:gs>
              <a:gs pos="0">
                <a:srgbClr val="FFFFFF">
                  <a:alpha val="0"/>
                </a:srgbClr>
              </a:gs>
              <a:gs pos="100000">
                <a:srgbClr val="FFFFFF">
                  <a:alpha val="50588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3" name="Google Shape;343;p22"/>
          <p:cNvGrpSpPr/>
          <p:nvPr/>
        </p:nvGrpSpPr>
        <p:grpSpPr>
          <a:xfrm rot="10800000" flipH="1">
            <a:off x="-1864675" y="-122175"/>
            <a:ext cx="10665925" cy="5564300"/>
            <a:chOff x="-1788475" y="234697"/>
            <a:chExt cx="10665925" cy="5564300"/>
          </a:xfrm>
        </p:grpSpPr>
        <p:sp>
          <p:nvSpPr>
            <p:cNvPr id="344" name="Google Shape;344;p22"/>
            <p:cNvSpPr/>
            <p:nvPr/>
          </p:nvSpPr>
          <p:spPr>
            <a:xfrm flipH="1">
              <a:off x="266550" y="844197"/>
              <a:ext cx="8610900" cy="4954800"/>
            </a:xfrm>
            <a:prstGeom prst="round2SameRect">
              <a:avLst>
                <a:gd name="adj1" fmla="val 36135"/>
                <a:gd name="adj2" fmla="val 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22"/>
            <p:cNvSpPr/>
            <p:nvPr/>
          </p:nvSpPr>
          <p:spPr>
            <a:xfrm flipH="1">
              <a:off x="8416213" y="1437577"/>
              <a:ext cx="174000" cy="174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22"/>
            <p:cNvSpPr/>
            <p:nvPr/>
          </p:nvSpPr>
          <p:spPr>
            <a:xfrm>
              <a:off x="-1788475" y="234697"/>
              <a:ext cx="2501700" cy="2501700"/>
            </a:xfrm>
            <a:prstGeom prst="arc">
              <a:avLst>
                <a:gd name="adj1" fmla="val 17863669"/>
                <a:gd name="adj2" fmla="val 3782883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7" name="Google Shape;347;p22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48" name="Google Shape;348;p22"/>
          <p:cNvSpPr/>
          <p:nvPr/>
        </p:nvSpPr>
        <p:spPr>
          <a:xfrm rot="10800000">
            <a:off x="108357" y="2685459"/>
            <a:ext cx="174000" cy="1740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22"/>
          <p:cNvSpPr/>
          <p:nvPr/>
        </p:nvSpPr>
        <p:spPr>
          <a:xfrm rot="10800000">
            <a:off x="292325" y="4859509"/>
            <a:ext cx="174000" cy="1740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6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ahkwang Medium"/>
              <a:buNone/>
              <a:defRPr sz="3000">
                <a:solidFill>
                  <a:schemeClr val="dk1"/>
                </a:solidFill>
                <a:latin typeface="Fahkwang Medium"/>
                <a:ea typeface="Fahkwang Medium"/>
                <a:cs typeface="Fahkwang Medium"/>
                <a:sym typeface="Fahkwang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wun Batang"/>
              <a:buChar char="●"/>
              <a:defRPr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wun Batang"/>
              <a:buChar char="○"/>
              <a:defRPr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wun Batang"/>
              <a:buChar char="■"/>
              <a:defRPr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wun Batang"/>
              <a:buChar char="●"/>
              <a:defRPr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wun Batang"/>
              <a:buChar char="○"/>
              <a:defRPr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wun Batang"/>
              <a:buChar char="■"/>
              <a:defRPr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wun Batang"/>
              <a:buChar char="●"/>
              <a:defRPr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wun Batang"/>
              <a:buChar char="○"/>
              <a:defRPr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Gowun Batang"/>
              <a:buChar char="■"/>
              <a:defRPr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4" r:id="rId4"/>
    <p:sldLayoutId id="2147483655" r:id="rId5"/>
    <p:sldLayoutId id="2147483658" r:id="rId6"/>
    <p:sldLayoutId id="2147483660" r:id="rId7"/>
    <p:sldLayoutId id="2147483665" r:id="rId8"/>
    <p:sldLayoutId id="2147483668" r:id="rId9"/>
    <p:sldLayoutId id="2147483671" r:id="rId10"/>
    <p:sldLayoutId id="2147483672" r:id="rId11"/>
    <p:sldLayoutId id="2147483673" r:id="rId12"/>
    <p:sldLayoutId id="2147483674" r:id="rId13"/>
    <p:sldLayoutId id="2147483678" r:id="rId1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32"/>
          <p:cNvSpPr txBox="1">
            <a:spLocks noGrp="1"/>
          </p:cNvSpPr>
          <p:nvPr>
            <p:ph type="ctrTitle"/>
          </p:nvPr>
        </p:nvSpPr>
        <p:spPr>
          <a:xfrm>
            <a:off x="1872077" y="1286470"/>
            <a:ext cx="5953486" cy="17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/>
              <a:t>Gender Prediction Based on Vietnamese Names</a:t>
            </a:r>
            <a:endParaRPr sz="4400" dirty="0"/>
          </a:p>
        </p:txBody>
      </p:sp>
      <p:sp>
        <p:nvSpPr>
          <p:cNvPr id="435" name="Google Shape;435;p32"/>
          <p:cNvSpPr txBox="1">
            <a:spLocks noGrp="1"/>
          </p:cNvSpPr>
          <p:nvPr>
            <p:ph type="subTitle" idx="1"/>
          </p:nvPr>
        </p:nvSpPr>
        <p:spPr>
          <a:xfrm>
            <a:off x="3750495" y="3666390"/>
            <a:ext cx="5012100" cy="45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i="1" dirty="0"/>
              <a:t>Phạm Lê Trưởng - 20522090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i="1" dirty="0"/>
              <a:t>Trần Phương Thảo - 20521938</a:t>
            </a:r>
            <a:endParaRPr sz="1600" i="1" dirty="0"/>
          </a:p>
        </p:txBody>
      </p:sp>
      <p:sp>
        <p:nvSpPr>
          <p:cNvPr id="437" name="Google Shape;437;p32"/>
          <p:cNvSpPr txBox="1">
            <a:spLocks noGrp="1"/>
          </p:cNvSpPr>
          <p:nvPr>
            <p:ph type="ctrTitle"/>
          </p:nvPr>
        </p:nvSpPr>
        <p:spPr>
          <a:xfrm>
            <a:off x="7279191" y="4736210"/>
            <a:ext cx="1149000" cy="2835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/>
              <a:t>1</a:t>
            </a:r>
            <a:endParaRPr sz="1000" dirty="0"/>
          </a:p>
        </p:txBody>
      </p:sp>
      <p:cxnSp>
        <p:nvCxnSpPr>
          <p:cNvPr id="438" name="Google Shape;438;p32"/>
          <p:cNvCxnSpPr>
            <a:cxnSpLocks/>
            <a:endCxn id="437" idx="1"/>
          </p:cNvCxnSpPr>
          <p:nvPr/>
        </p:nvCxnSpPr>
        <p:spPr>
          <a:xfrm>
            <a:off x="2595725" y="4877960"/>
            <a:ext cx="4683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9" name="Google Shape;609;p41"/>
          <p:cNvGrpSpPr/>
          <p:nvPr/>
        </p:nvGrpSpPr>
        <p:grpSpPr>
          <a:xfrm flipH="1">
            <a:off x="1030644" y="1187516"/>
            <a:ext cx="1191163" cy="1191163"/>
            <a:chOff x="3200104" y="1454325"/>
            <a:chExt cx="558000" cy="558000"/>
          </a:xfrm>
        </p:grpSpPr>
        <p:sp>
          <p:nvSpPr>
            <p:cNvPr id="610" name="Google Shape;610;p41"/>
            <p:cNvSpPr/>
            <p:nvPr/>
          </p:nvSpPr>
          <p:spPr>
            <a:xfrm rot="10800000">
              <a:off x="3200104" y="1454325"/>
              <a:ext cx="558000" cy="558000"/>
            </a:xfrm>
            <a:prstGeom prst="arc">
              <a:avLst>
                <a:gd name="adj1" fmla="val 17863669"/>
                <a:gd name="adj2" fmla="val 3782883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41"/>
            <p:cNvSpPr/>
            <p:nvPr/>
          </p:nvSpPr>
          <p:spPr>
            <a:xfrm rot="10800000">
              <a:off x="3258075" y="1454325"/>
              <a:ext cx="85800" cy="858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41"/>
            <p:cNvSpPr/>
            <p:nvPr/>
          </p:nvSpPr>
          <p:spPr>
            <a:xfrm rot="10800000">
              <a:off x="3277426" y="1926425"/>
              <a:ext cx="47100" cy="47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13" name="Google Shape;613;p41"/>
          <p:cNvSpPr txBox="1">
            <a:spLocks noGrp="1"/>
          </p:cNvSpPr>
          <p:nvPr>
            <p:ph type="title"/>
          </p:nvPr>
        </p:nvSpPr>
        <p:spPr>
          <a:xfrm>
            <a:off x="713225" y="424566"/>
            <a:ext cx="77175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Progressing</a:t>
            </a:r>
            <a:endParaRPr sz="4000" dirty="0"/>
          </a:p>
        </p:txBody>
      </p:sp>
      <p:sp>
        <p:nvSpPr>
          <p:cNvPr id="614" name="Google Shape;614;p41"/>
          <p:cNvSpPr txBox="1"/>
          <p:nvPr/>
        </p:nvSpPr>
        <p:spPr>
          <a:xfrm>
            <a:off x="704400" y="1284000"/>
            <a:ext cx="1311600" cy="8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dk1"/>
                </a:solidFill>
                <a:latin typeface="Fahkwang Medium"/>
                <a:ea typeface="Fahkwang Medium"/>
                <a:cs typeface="Fahkwang Medium"/>
                <a:sym typeface="Fahkwang Medium"/>
              </a:rPr>
              <a:t>01</a:t>
            </a:r>
            <a:endParaRPr sz="6000">
              <a:solidFill>
                <a:schemeClr val="dk1"/>
              </a:solidFill>
              <a:latin typeface="Fahkwang Medium"/>
              <a:ea typeface="Fahkwang Medium"/>
              <a:cs typeface="Fahkwang Medium"/>
              <a:sym typeface="Fahkwang Medium"/>
            </a:endParaRPr>
          </a:p>
        </p:txBody>
      </p:sp>
      <p:sp>
        <p:nvSpPr>
          <p:cNvPr id="616" name="Google Shape;616;p41"/>
          <p:cNvSpPr txBox="1"/>
          <p:nvPr/>
        </p:nvSpPr>
        <p:spPr>
          <a:xfrm>
            <a:off x="713240" y="2573696"/>
            <a:ext cx="3775800" cy="15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Gowun Batang"/>
              <a:buChar char="●"/>
            </a:pPr>
            <a:r>
              <a:rPr lang="en-US" sz="1800" dirty="0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rPr>
              <a:t>Collected data</a:t>
            </a:r>
            <a:endParaRPr sz="1800" dirty="0">
              <a:solidFill>
                <a:schemeClr val="dk1"/>
              </a:solidFill>
              <a:latin typeface="Gowun Batang"/>
              <a:ea typeface="Gowun Batang"/>
              <a:cs typeface="Gowun Batang"/>
              <a:sym typeface="Gowun Batang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Gowun Batang"/>
              <a:buChar char="●"/>
            </a:pPr>
            <a:r>
              <a:rPr lang="en-US" sz="1800" dirty="0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rPr>
              <a:t>Preprocessed data</a:t>
            </a:r>
            <a:endParaRPr sz="1800" dirty="0">
              <a:solidFill>
                <a:schemeClr val="dk1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sp>
        <p:nvSpPr>
          <p:cNvPr id="617" name="Google Shape;617;p41"/>
          <p:cNvSpPr txBox="1"/>
          <p:nvPr/>
        </p:nvSpPr>
        <p:spPr>
          <a:xfrm>
            <a:off x="2491765" y="1330050"/>
            <a:ext cx="5937000" cy="6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chemeClr val="dk1"/>
                </a:solidFill>
                <a:latin typeface="Fahkwang Medium"/>
                <a:ea typeface="Fahkwang Medium"/>
                <a:cs typeface="Fahkwang Medium"/>
                <a:sym typeface="Fahkwang Medium"/>
              </a:rPr>
              <a:t>Accomplished</a:t>
            </a:r>
            <a:endParaRPr sz="3200" dirty="0">
              <a:solidFill>
                <a:schemeClr val="dk1"/>
              </a:solidFill>
              <a:latin typeface="Fahkwang Medium"/>
              <a:ea typeface="Fahkwang Medium"/>
              <a:cs typeface="Fahkwang Medium"/>
              <a:sym typeface="Fahkwang Medium"/>
            </a:endParaRPr>
          </a:p>
        </p:txBody>
      </p:sp>
      <p:cxnSp>
        <p:nvCxnSpPr>
          <p:cNvPr id="619" name="Google Shape;619;p41"/>
          <p:cNvCxnSpPr/>
          <p:nvPr/>
        </p:nvCxnSpPr>
        <p:spPr>
          <a:xfrm flipH="1">
            <a:off x="697868" y="2469500"/>
            <a:ext cx="8103900" cy="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20" name="Google Shape;620;p41"/>
          <p:cNvSpPr txBox="1"/>
          <p:nvPr/>
        </p:nvSpPr>
        <p:spPr>
          <a:xfrm>
            <a:off x="4571975" y="2526250"/>
            <a:ext cx="4001937" cy="15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Gowun Batang"/>
              <a:buChar char="●"/>
            </a:pPr>
            <a:r>
              <a:rPr lang="en-US" sz="1800" dirty="0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rPr>
              <a:t>Encoded data and trained models</a:t>
            </a:r>
            <a:endParaRPr sz="1800" dirty="0">
              <a:solidFill>
                <a:schemeClr val="dk1"/>
              </a:solidFill>
              <a:latin typeface="Gowun Batang"/>
              <a:ea typeface="Gowun Batang"/>
              <a:cs typeface="Gowun Batang"/>
              <a:sym typeface="Gowun Batang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Gowun Batang"/>
              <a:buChar char="●"/>
            </a:pPr>
            <a:r>
              <a:rPr lang="en" sz="1800" dirty="0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rPr>
              <a:t>Draft report</a:t>
            </a:r>
            <a:endParaRPr sz="1800" dirty="0">
              <a:solidFill>
                <a:schemeClr val="dk1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sp>
        <p:nvSpPr>
          <p:cNvPr id="3" name="Google Shape;490;p35">
            <a:extLst>
              <a:ext uri="{FF2B5EF4-FFF2-40B4-BE49-F238E27FC236}">
                <a16:creationId xmlns:a16="http://schemas.microsoft.com/office/drawing/2014/main" id="{99764019-C21B-5924-0ACF-F44816ED1F74}"/>
              </a:ext>
            </a:extLst>
          </p:cNvPr>
          <p:cNvSpPr txBox="1">
            <a:spLocks/>
          </p:cNvSpPr>
          <p:nvPr/>
        </p:nvSpPr>
        <p:spPr>
          <a:xfrm>
            <a:off x="7539615" y="4829725"/>
            <a:ext cx="1149000" cy="283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ahkwang Medium"/>
              <a:buNone/>
              <a:defRPr sz="3000" b="0" i="0" u="none" strike="noStrike" cap="none">
                <a:solidFill>
                  <a:schemeClr val="dk1"/>
                </a:solidFill>
                <a:latin typeface="Fahkwang Medium"/>
                <a:ea typeface="Fahkwang Medium"/>
                <a:cs typeface="Fahkwang Medium"/>
                <a:sym typeface="Fahkwang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" sz="1000" dirty="0"/>
              <a:t>9</a:t>
            </a:r>
          </a:p>
        </p:txBody>
      </p:sp>
      <p:cxnSp>
        <p:nvCxnSpPr>
          <p:cNvPr id="4" name="Google Shape;491;p35">
            <a:extLst>
              <a:ext uri="{FF2B5EF4-FFF2-40B4-BE49-F238E27FC236}">
                <a16:creationId xmlns:a16="http://schemas.microsoft.com/office/drawing/2014/main" id="{F19C79AE-B8FE-7B14-63BB-DBCF249A9A44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2856149" y="4971475"/>
            <a:ext cx="4683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9" name="Google Shape;609;p41"/>
          <p:cNvGrpSpPr/>
          <p:nvPr/>
        </p:nvGrpSpPr>
        <p:grpSpPr>
          <a:xfrm flipH="1">
            <a:off x="1030644" y="1187516"/>
            <a:ext cx="1191163" cy="1191163"/>
            <a:chOff x="3200104" y="1454325"/>
            <a:chExt cx="558000" cy="558000"/>
          </a:xfrm>
        </p:grpSpPr>
        <p:sp>
          <p:nvSpPr>
            <p:cNvPr id="610" name="Google Shape;610;p41"/>
            <p:cNvSpPr/>
            <p:nvPr/>
          </p:nvSpPr>
          <p:spPr>
            <a:xfrm rot="10800000">
              <a:off x="3200104" y="1454325"/>
              <a:ext cx="558000" cy="558000"/>
            </a:xfrm>
            <a:prstGeom prst="arc">
              <a:avLst>
                <a:gd name="adj1" fmla="val 17863669"/>
                <a:gd name="adj2" fmla="val 3782883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41"/>
            <p:cNvSpPr/>
            <p:nvPr/>
          </p:nvSpPr>
          <p:spPr>
            <a:xfrm rot="10800000">
              <a:off x="3258075" y="1454325"/>
              <a:ext cx="85800" cy="858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41"/>
            <p:cNvSpPr/>
            <p:nvPr/>
          </p:nvSpPr>
          <p:spPr>
            <a:xfrm rot="10800000">
              <a:off x="3277426" y="1926425"/>
              <a:ext cx="47100" cy="47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13" name="Google Shape;613;p41"/>
          <p:cNvSpPr txBox="1">
            <a:spLocks noGrp="1"/>
          </p:cNvSpPr>
          <p:nvPr>
            <p:ph type="title"/>
          </p:nvPr>
        </p:nvSpPr>
        <p:spPr>
          <a:xfrm>
            <a:off x="713225" y="424566"/>
            <a:ext cx="77175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Progressing</a:t>
            </a:r>
            <a:endParaRPr sz="4000" dirty="0"/>
          </a:p>
        </p:txBody>
      </p:sp>
      <p:sp>
        <p:nvSpPr>
          <p:cNvPr id="614" name="Google Shape;614;p41"/>
          <p:cNvSpPr txBox="1"/>
          <p:nvPr/>
        </p:nvSpPr>
        <p:spPr>
          <a:xfrm>
            <a:off x="704400" y="1284000"/>
            <a:ext cx="1311600" cy="8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chemeClr val="dk1"/>
                </a:solidFill>
                <a:latin typeface="Fahkwang Medium"/>
                <a:ea typeface="Fahkwang Medium"/>
                <a:cs typeface="Fahkwang Medium"/>
                <a:sym typeface="Fahkwang Medium"/>
              </a:rPr>
              <a:t>02</a:t>
            </a:r>
            <a:endParaRPr sz="6000" dirty="0">
              <a:solidFill>
                <a:schemeClr val="dk1"/>
              </a:solidFill>
              <a:latin typeface="Fahkwang Medium"/>
              <a:ea typeface="Fahkwang Medium"/>
              <a:cs typeface="Fahkwang Medium"/>
              <a:sym typeface="Fahkwang Medium"/>
            </a:endParaRPr>
          </a:p>
        </p:txBody>
      </p:sp>
      <p:sp>
        <p:nvSpPr>
          <p:cNvPr id="616" name="Google Shape;616;p41"/>
          <p:cNvSpPr txBox="1"/>
          <p:nvPr/>
        </p:nvSpPr>
        <p:spPr>
          <a:xfrm>
            <a:off x="713240" y="2573696"/>
            <a:ext cx="3775800" cy="15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Gowun Batang"/>
              <a:buChar char="●"/>
            </a:pPr>
            <a:r>
              <a:rPr lang="en-US" sz="1800" dirty="0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rPr>
              <a:t>Write final report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Gowun Batang"/>
              <a:buChar char="●"/>
            </a:pPr>
            <a:r>
              <a:rPr lang="en-US" sz="1800" dirty="0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rPr>
              <a:t>Report slides </a:t>
            </a:r>
          </a:p>
        </p:txBody>
      </p:sp>
      <p:sp>
        <p:nvSpPr>
          <p:cNvPr id="617" name="Google Shape;617;p41"/>
          <p:cNvSpPr txBox="1"/>
          <p:nvPr/>
        </p:nvSpPr>
        <p:spPr>
          <a:xfrm>
            <a:off x="2491765" y="1330050"/>
            <a:ext cx="5937000" cy="6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chemeClr val="dk1"/>
                </a:solidFill>
                <a:latin typeface="Fahkwang Medium"/>
                <a:ea typeface="Fahkwang Medium"/>
                <a:cs typeface="Fahkwang Medium"/>
                <a:sym typeface="Fahkwang Medium"/>
              </a:rPr>
              <a:t>Improving</a:t>
            </a:r>
            <a:endParaRPr sz="3200" dirty="0">
              <a:solidFill>
                <a:schemeClr val="dk1"/>
              </a:solidFill>
              <a:latin typeface="Fahkwang Medium"/>
              <a:ea typeface="Fahkwang Medium"/>
              <a:cs typeface="Fahkwang Medium"/>
              <a:sym typeface="Fahkwang Medium"/>
            </a:endParaRPr>
          </a:p>
        </p:txBody>
      </p:sp>
      <p:cxnSp>
        <p:nvCxnSpPr>
          <p:cNvPr id="619" name="Google Shape;619;p41"/>
          <p:cNvCxnSpPr/>
          <p:nvPr/>
        </p:nvCxnSpPr>
        <p:spPr>
          <a:xfrm flipH="1">
            <a:off x="697868" y="2469500"/>
            <a:ext cx="8103900" cy="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20" name="Google Shape;620;p41"/>
          <p:cNvSpPr txBox="1"/>
          <p:nvPr/>
        </p:nvSpPr>
        <p:spPr>
          <a:xfrm>
            <a:off x="3077734" y="2563021"/>
            <a:ext cx="5496179" cy="15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Gowun Batang"/>
              <a:buChar char="●"/>
            </a:pPr>
            <a:r>
              <a:rPr lang="en-US" sz="1800" dirty="0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rPr>
              <a:t>Generate web local based on our trained models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Gowun Batang"/>
              <a:buChar char="●"/>
            </a:pPr>
            <a:r>
              <a:rPr lang="en-US" sz="1800" dirty="0" err="1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rPr>
              <a:t>GridSearch</a:t>
            </a:r>
            <a:r>
              <a:rPr lang="en-US" sz="1800" dirty="0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rPr>
              <a:t> CV tuning hyperparameter</a:t>
            </a:r>
            <a:endParaRPr sz="1800" dirty="0">
              <a:solidFill>
                <a:schemeClr val="dk1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sp>
        <p:nvSpPr>
          <p:cNvPr id="6" name="Google Shape;490;p35">
            <a:extLst>
              <a:ext uri="{FF2B5EF4-FFF2-40B4-BE49-F238E27FC236}">
                <a16:creationId xmlns:a16="http://schemas.microsoft.com/office/drawing/2014/main" id="{C8EBC901-E44B-C586-593F-8007890A2655}"/>
              </a:ext>
            </a:extLst>
          </p:cNvPr>
          <p:cNvSpPr txBox="1">
            <a:spLocks/>
          </p:cNvSpPr>
          <p:nvPr/>
        </p:nvSpPr>
        <p:spPr>
          <a:xfrm>
            <a:off x="7761200" y="4778740"/>
            <a:ext cx="1149000" cy="283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ahkwang Medium"/>
              <a:buNone/>
              <a:defRPr sz="3000" b="0" i="0" u="none" strike="noStrike" cap="none">
                <a:solidFill>
                  <a:schemeClr val="dk1"/>
                </a:solidFill>
                <a:latin typeface="Fahkwang Medium"/>
                <a:ea typeface="Fahkwang Medium"/>
                <a:cs typeface="Fahkwang Medium"/>
                <a:sym typeface="Fahkwang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" sz="1000" dirty="0"/>
              <a:t>10</a:t>
            </a:r>
          </a:p>
        </p:txBody>
      </p:sp>
      <p:cxnSp>
        <p:nvCxnSpPr>
          <p:cNvPr id="7" name="Google Shape;491;p35">
            <a:extLst>
              <a:ext uri="{FF2B5EF4-FFF2-40B4-BE49-F238E27FC236}">
                <a16:creationId xmlns:a16="http://schemas.microsoft.com/office/drawing/2014/main" id="{796AF906-640F-ACF2-9E2B-EECB14CE76C3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3077734" y="4920490"/>
            <a:ext cx="4683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5867832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Google Shape;956;p51"/>
          <p:cNvSpPr txBox="1">
            <a:spLocks noGrp="1"/>
          </p:cNvSpPr>
          <p:nvPr>
            <p:ph type="title"/>
          </p:nvPr>
        </p:nvSpPr>
        <p:spPr>
          <a:xfrm>
            <a:off x="2052300" y="1530225"/>
            <a:ext cx="5039400" cy="185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 you</a:t>
            </a:r>
            <a:endParaRPr dirty="0"/>
          </a:p>
        </p:txBody>
      </p:sp>
      <p:sp>
        <p:nvSpPr>
          <p:cNvPr id="958" name="Google Shape;958;p51"/>
          <p:cNvSpPr txBox="1">
            <a:spLocks noGrp="1"/>
          </p:cNvSpPr>
          <p:nvPr>
            <p:ph type="ctrTitle" idx="4294967295"/>
          </p:nvPr>
        </p:nvSpPr>
        <p:spPr>
          <a:xfrm>
            <a:off x="7279191" y="4736210"/>
            <a:ext cx="1149000" cy="2835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/>
              <a:t>11</a:t>
            </a:r>
            <a:endParaRPr sz="1000" dirty="0"/>
          </a:p>
        </p:txBody>
      </p:sp>
      <p:cxnSp>
        <p:nvCxnSpPr>
          <p:cNvPr id="959" name="Google Shape;959;p51"/>
          <p:cNvCxnSpPr>
            <a:cxnSpLocks/>
            <a:endCxn id="958" idx="1"/>
          </p:cNvCxnSpPr>
          <p:nvPr/>
        </p:nvCxnSpPr>
        <p:spPr>
          <a:xfrm>
            <a:off x="2595725" y="4877960"/>
            <a:ext cx="4683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35"/>
          <p:cNvSpPr txBox="1">
            <a:spLocks noGrp="1"/>
          </p:cNvSpPr>
          <p:nvPr>
            <p:ph type="title"/>
          </p:nvPr>
        </p:nvSpPr>
        <p:spPr>
          <a:xfrm>
            <a:off x="3174625" y="1593200"/>
            <a:ext cx="5266800" cy="102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Abstract</a:t>
            </a:r>
            <a:endParaRPr dirty="0"/>
          </a:p>
        </p:txBody>
      </p:sp>
      <p:sp>
        <p:nvSpPr>
          <p:cNvPr id="487" name="Google Shape;487;p35"/>
          <p:cNvSpPr txBox="1">
            <a:spLocks noGrp="1"/>
          </p:cNvSpPr>
          <p:nvPr>
            <p:ph type="subTitle" idx="1"/>
          </p:nvPr>
        </p:nvSpPr>
        <p:spPr>
          <a:xfrm>
            <a:off x="3177925" y="2718050"/>
            <a:ext cx="5263500" cy="148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Nowadays, much work has been done on gender classification based on people’s names. There have been a lot of proposals for English and Chinese names. But for Vietnamese names, very few have been done so far.</a:t>
            </a:r>
            <a:endParaRPr dirty="0"/>
          </a:p>
        </p:txBody>
      </p:sp>
      <p:sp>
        <p:nvSpPr>
          <p:cNvPr id="488" name="Google Shape;488;p35"/>
          <p:cNvSpPr/>
          <p:nvPr/>
        </p:nvSpPr>
        <p:spPr>
          <a:xfrm>
            <a:off x="1235450" y="2861450"/>
            <a:ext cx="174000" cy="1740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" name="Google Shape;490;p35"/>
          <p:cNvSpPr txBox="1">
            <a:spLocks noGrp="1"/>
          </p:cNvSpPr>
          <p:nvPr>
            <p:ph type="ctrTitle" idx="4294967295"/>
          </p:nvPr>
        </p:nvSpPr>
        <p:spPr>
          <a:xfrm>
            <a:off x="7279191" y="4736210"/>
            <a:ext cx="1149000" cy="2835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/>
              <a:t>2</a:t>
            </a:r>
            <a:endParaRPr sz="1000" dirty="0"/>
          </a:p>
        </p:txBody>
      </p:sp>
      <p:cxnSp>
        <p:nvCxnSpPr>
          <p:cNvPr id="491" name="Google Shape;491;p35"/>
          <p:cNvCxnSpPr>
            <a:cxnSpLocks/>
            <a:endCxn id="490" idx="1"/>
          </p:cNvCxnSpPr>
          <p:nvPr/>
        </p:nvCxnSpPr>
        <p:spPr>
          <a:xfrm>
            <a:off x="2595725" y="4877960"/>
            <a:ext cx="4683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Google Shape;487;p35">
            <a:extLst>
              <a:ext uri="{FF2B5EF4-FFF2-40B4-BE49-F238E27FC236}">
                <a16:creationId xmlns:a16="http://schemas.microsoft.com/office/drawing/2014/main" id="{53E98339-4EA0-A2BE-5BE9-8C0D2F95146E}"/>
              </a:ext>
            </a:extLst>
          </p:cNvPr>
          <p:cNvSpPr txBox="1">
            <a:spLocks/>
          </p:cNvSpPr>
          <p:nvPr/>
        </p:nvSpPr>
        <p:spPr>
          <a:xfrm>
            <a:off x="3205253" y="2815101"/>
            <a:ext cx="5263500" cy="14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wun Batang"/>
              <a:buNone/>
              <a:defRPr sz="1800" b="0" i="0" u="none" strike="noStrike" cap="none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wun Batang"/>
              <a:buNone/>
              <a:defRPr sz="1400" b="0" i="0" u="none" strike="noStrike" cap="none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wun Batang"/>
              <a:buNone/>
              <a:defRPr sz="1400" b="0" i="0" u="none" strike="noStrike" cap="none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wun Batang"/>
              <a:buNone/>
              <a:defRPr sz="1400" b="0" i="0" u="none" strike="noStrike" cap="none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wun Batang"/>
              <a:buNone/>
              <a:defRPr sz="1400" b="0" i="0" u="none" strike="noStrike" cap="none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wun Batang"/>
              <a:buNone/>
              <a:defRPr sz="1400" b="0" i="0" u="none" strike="noStrike" cap="none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wun Batang"/>
              <a:buNone/>
              <a:defRPr sz="1400" b="0" i="0" u="none" strike="noStrike" cap="none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wun Batang"/>
              <a:buNone/>
              <a:defRPr sz="1400" b="0" i="0" u="none" strike="noStrike" cap="none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Gowun Batang"/>
              <a:buNone/>
              <a:defRPr sz="1400" b="0" i="0" u="none" strike="noStrike" cap="none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9pPr>
          </a:lstStyle>
          <a:p>
            <a:pPr marL="0" indent="0"/>
            <a:r>
              <a:rPr lang="en-US" dirty="0"/>
              <a:t>Dataset comprises 30,000 full names annotated with genders. We examined and implemented 6 ML algorithms (Naive bayes, Logistics Regression, SVM, KNN, Decision tree, Random Forest).</a:t>
            </a:r>
          </a:p>
        </p:txBody>
      </p:sp>
      <p:sp>
        <p:nvSpPr>
          <p:cNvPr id="3" name="Google Shape;487;p35">
            <a:extLst>
              <a:ext uri="{FF2B5EF4-FFF2-40B4-BE49-F238E27FC236}">
                <a16:creationId xmlns:a16="http://schemas.microsoft.com/office/drawing/2014/main" id="{42FDB6D7-60D1-A7B3-DC03-E4B7210B2523}"/>
              </a:ext>
            </a:extLst>
          </p:cNvPr>
          <p:cNvSpPr txBox="1">
            <a:spLocks/>
          </p:cNvSpPr>
          <p:nvPr/>
        </p:nvSpPr>
        <p:spPr>
          <a:xfrm>
            <a:off x="3011975" y="2885976"/>
            <a:ext cx="5263500" cy="14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wun Batang"/>
              <a:buNone/>
              <a:defRPr sz="1800" b="0" i="0" u="none" strike="noStrike" cap="none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wun Batang"/>
              <a:buNone/>
              <a:defRPr sz="1400" b="0" i="0" u="none" strike="noStrike" cap="none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wun Batang"/>
              <a:buNone/>
              <a:defRPr sz="1400" b="0" i="0" u="none" strike="noStrike" cap="none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wun Batang"/>
              <a:buNone/>
              <a:defRPr sz="1400" b="0" i="0" u="none" strike="noStrike" cap="none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wun Batang"/>
              <a:buNone/>
              <a:defRPr sz="1400" b="0" i="0" u="none" strike="noStrike" cap="none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wun Batang"/>
              <a:buNone/>
              <a:defRPr sz="1400" b="0" i="0" u="none" strike="noStrike" cap="none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wun Batang"/>
              <a:buNone/>
              <a:defRPr sz="1400" b="0" i="0" u="none" strike="noStrike" cap="none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wun Batang"/>
              <a:buNone/>
              <a:defRPr sz="1400" b="0" i="0" u="none" strike="noStrike" cap="none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Gowun Batang"/>
              <a:buNone/>
              <a:defRPr sz="1400" b="0" i="0" u="none" strike="noStrike" cap="none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9pPr>
          </a:lstStyle>
          <a:p>
            <a:pPr marL="0" indent="0"/>
            <a:r>
              <a:rPr lang="en-US" dirty="0"/>
              <a:t>As a result, the best F1-score that we have achieved is up to 95% on SVM model and we generate a web API based on our trained model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7" grpId="1" build="p"/>
      <p:bldP spid="2" grpId="0"/>
      <p:bldP spid="2" grpId="1"/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7" name="Google Shape;767;p47"/>
          <p:cNvGrpSpPr/>
          <p:nvPr/>
        </p:nvGrpSpPr>
        <p:grpSpPr>
          <a:xfrm rot="5400000">
            <a:off x="1913229" y="1248735"/>
            <a:ext cx="890289" cy="890289"/>
            <a:chOff x="3200104" y="1454325"/>
            <a:chExt cx="558000" cy="558000"/>
          </a:xfrm>
        </p:grpSpPr>
        <p:sp>
          <p:nvSpPr>
            <p:cNvPr id="768" name="Google Shape;768;p47"/>
            <p:cNvSpPr/>
            <p:nvPr/>
          </p:nvSpPr>
          <p:spPr>
            <a:xfrm rot="10800000">
              <a:off x="3200104" y="1454325"/>
              <a:ext cx="558000" cy="558000"/>
            </a:xfrm>
            <a:prstGeom prst="arc">
              <a:avLst>
                <a:gd name="adj1" fmla="val 17863669"/>
                <a:gd name="adj2" fmla="val 3782883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47"/>
            <p:cNvSpPr/>
            <p:nvPr/>
          </p:nvSpPr>
          <p:spPr>
            <a:xfrm rot="10800000">
              <a:off x="3277527" y="1454325"/>
              <a:ext cx="85800" cy="858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47"/>
            <p:cNvSpPr/>
            <p:nvPr/>
          </p:nvSpPr>
          <p:spPr>
            <a:xfrm rot="10800000">
              <a:off x="3277426" y="1926425"/>
              <a:ext cx="47100" cy="47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1" name="Google Shape;771;p47"/>
          <p:cNvGrpSpPr/>
          <p:nvPr/>
        </p:nvGrpSpPr>
        <p:grpSpPr>
          <a:xfrm rot="5400000">
            <a:off x="6349461" y="1264292"/>
            <a:ext cx="890289" cy="890289"/>
            <a:chOff x="3200104" y="1454325"/>
            <a:chExt cx="558000" cy="558000"/>
          </a:xfrm>
        </p:grpSpPr>
        <p:sp>
          <p:nvSpPr>
            <p:cNvPr id="772" name="Google Shape;772;p47"/>
            <p:cNvSpPr/>
            <p:nvPr/>
          </p:nvSpPr>
          <p:spPr>
            <a:xfrm rot="10800000">
              <a:off x="3200104" y="1454325"/>
              <a:ext cx="558000" cy="558000"/>
            </a:xfrm>
            <a:prstGeom prst="arc">
              <a:avLst>
                <a:gd name="adj1" fmla="val 17863669"/>
                <a:gd name="adj2" fmla="val 3782883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47"/>
            <p:cNvSpPr/>
            <p:nvPr/>
          </p:nvSpPr>
          <p:spPr>
            <a:xfrm rot="10800000">
              <a:off x="3277527" y="1454325"/>
              <a:ext cx="85800" cy="858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47"/>
            <p:cNvSpPr/>
            <p:nvPr/>
          </p:nvSpPr>
          <p:spPr>
            <a:xfrm rot="10800000">
              <a:off x="3277426" y="1926425"/>
              <a:ext cx="47100" cy="47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5" name="Google Shape;775;p47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Describe</a:t>
            </a:r>
            <a:endParaRPr dirty="0"/>
          </a:p>
        </p:txBody>
      </p:sp>
      <p:sp>
        <p:nvSpPr>
          <p:cNvPr id="776" name="Google Shape;776;p47"/>
          <p:cNvSpPr txBox="1">
            <a:spLocks noGrp="1"/>
          </p:cNvSpPr>
          <p:nvPr>
            <p:ph type="subTitle" idx="1"/>
          </p:nvPr>
        </p:nvSpPr>
        <p:spPr>
          <a:xfrm>
            <a:off x="5423009" y="2721491"/>
            <a:ext cx="2743200" cy="11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Nam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Nam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Nữ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Nữ</a:t>
            </a:r>
            <a:endParaRPr dirty="0"/>
          </a:p>
        </p:txBody>
      </p:sp>
      <p:sp>
        <p:nvSpPr>
          <p:cNvPr id="777" name="Google Shape;777;p47"/>
          <p:cNvSpPr txBox="1">
            <a:spLocks noGrp="1"/>
          </p:cNvSpPr>
          <p:nvPr>
            <p:ph type="subTitle" idx="2"/>
          </p:nvPr>
        </p:nvSpPr>
        <p:spPr>
          <a:xfrm>
            <a:off x="986773" y="2705934"/>
            <a:ext cx="2743200" cy="11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Tào</a:t>
            </a:r>
            <a:r>
              <a:rPr lang="en-US" dirty="0"/>
              <a:t> A </a:t>
            </a:r>
            <a:r>
              <a:rPr lang="en-US" dirty="0" err="1"/>
              <a:t>Tuyết</a:t>
            </a:r>
            <a:endParaRPr lang="en-US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Lư</a:t>
            </a:r>
            <a:r>
              <a:rPr lang="en-US" dirty="0"/>
              <a:t> </a:t>
            </a:r>
            <a:r>
              <a:rPr lang="en-US" dirty="0" err="1"/>
              <a:t>Hữu</a:t>
            </a:r>
            <a:r>
              <a:rPr lang="en-US" dirty="0"/>
              <a:t> </a:t>
            </a:r>
            <a:r>
              <a:rPr lang="en-US" dirty="0" err="1"/>
              <a:t>Tình</a:t>
            </a:r>
            <a:endParaRPr lang="en-US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Ma </a:t>
            </a:r>
            <a:r>
              <a:rPr lang="en-US" dirty="0" err="1"/>
              <a:t>Thị</a:t>
            </a:r>
            <a:r>
              <a:rPr lang="en-US" dirty="0"/>
              <a:t> </a:t>
            </a:r>
            <a:r>
              <a:rPr lang="en-US" dirty="0" err="1"/>
              <a:t>Bích</a:t>
            </a:r>
            <a:r>
              <a:rPr lang="en-US" dirty="0"/>
              <a:t> </a:t>
            </a:r>
            <a:r>
              <a:rPr lang="en-US" dirty="0" err="1"/>
              <a:t>Ngọc</a:t>
            </a:r>
            <a:endParaRPr lang="en-US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Hồ</a:t>
            </a:r>
            <a:r>
              <a:rPr lang="en-US" dirty="0"/>
              <a:t> </a:t>
            </a:r>
            <a:r>
              <a:rPr lang="en-US" dirty="0" err="1"/>
              <a:t>Thị</a:t>
            </a:r>
            <a:r>
              <a:rPr lang="en-US" dirty="0"/>
              <a:t> Thanh </a:t>
            </a:r>
            <a:r>
              <a:rPr lang="en-US" dirty="0" err="1"/>
              <a:t>Nhàn</a:t>
            </a:r>
            <a:endParaRPr dirty="0"/>
          </a:p>
        </p:txBody>
      </p:sp>
      <p:sp>
        <p:nvSpPr>
          <p:cNvPr id="778" name="Google Shape;778;p47"/>
          <p:cNvSpPr txBox="1">
            <a:spLocks noGrp="1"/>
          </p:cNvSpPr>
          <p:nvPr>
            <p:ph type="subTitle" idx="3"/>
          </p:nvPr>
        </p:nvSpPr>
        <p:spPr>
          <a:xfrm>
            <a:off x="5423006" y="2209427"/>
            <a:ext cx="2743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Output</a:t>
            </a:r>
            <a:endParaRPr dirty="0"/>
          </a:p>
        </p:txBody>
      </p:sp>
      <p:sp>
        <p:nvSpPr>
          <p:cNvPr id="779" name="Google Shape;779;p47"/>
          <p:cNvSpPr txBox="1">
            <a:spLocks noGrp="1"/>
          </p:cNvSpPr>
          <p:nvPr>
            <p:ph type="subTitle" idx="4"/>
          </p:nvPr>
        </p:nvSpPr>
        <p:spPr>
          <a:xfrm>
            <a:off x="986773" y="2193870"/>
            <a:ext cx="2743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Input</a:t>
            </a:r>
            <a:endParaRPr dirty="0"/>
          </a:p>
        </p:txBody>
      </p:sp>
      <p:grpSp>
        <p:nvGrpSpPr>
          <p:cNvPr id="2" name="Google Shape;8934;p72">
            <a:extLst>
              <a:ext uri="{FF2B5EF4-FFF2-40B4-BE49-F238E27FC236}">
                <a16:creationId xmlns:a16="http://schemas.microsoft.com/office/drawing/2014/main" id="{AEB8943A-FC71-16B8-A37C-125E287DC873}"/>
              </a:ext>
            </a:extLst>
          </p:cNvPr>
          <p:cNvGrpSpPr/>
          <p:nvPr/>
        </p:nvGrpSpPr>
        <p:grpSpPr>
          <a:xfrm>
            <a:off x="6358890" y="1630704"/>
            <a:ext cx="255247" cy="327458"/>
            <a:chOff x="6974158" y="2789537"/>
            <a:chExt cx="255247" cy="327458"/>
          </a:xfrm>
        </p:grpSpPr>
        <p:sp>
          <p:nvSpPr>
            <p:cNvPr id="3" name="Google Shape;8935;p72">
              <a:extLst>
                <a:ext uri="{FF2B5EF4-FFF2-40B4-BE49-F238E27FC236}">
                  <a16:creationId xmlns:a16="http://schemas.microsoft.com/office/drawing/2014/main" id="{A9BEC185-42E1-62C4-A1F0-E6BF642AC02C}"/>
                </a:ext>
              </a:extLst>
            </p:cNvPr>
            <p:cNvSpPr/>
            <p:nvPr/>
          </p:nvSpPr>
          <p:spPr>
            <a:xfrm>
              <a:off x="7066407" y="2897282"/>
              <a:ext cx="9876" cy="14798"/>
            </a:xfrm>
            <a:custGeom>
              <a:avLst/>
              <a:gdLst/>
              <a:ahLst/>
              <a:cxnLst/>
              <a:rect l="l" t="t" r="r" b="b"/>
              <a:pathLst>
                <a:path w="311" h="466" extrusionOk="0">
                  <a:moveTo>
                    <a:pt x="144" y="1"/>
                  </a:moveTo>
                  <a:cubicBezTo>
                    <a:pt x="60" y="1"/>
                    <a:pt x="1" y="84"/>
                    <a:pt x="1" y="155"/>
                  </a:cubicBezTo>
                  <a:lnTo>
                    <a:pt x="1" y="322"/>
                  </a:lnTo>
                  <a:cubicBezTo>
                    <a:pt x="1" y="405"/>
                    <a:pt x="72" y="465"/>
                    <a:pt x="144" y="465"/>
                  </a:cubicBezTo>
                  <a:cubicBezTo>
                    <a:pt x="227" y="465"/>
                    <a:pt x="299" y="394"/>
                    <a:pt x="299" y="322"/>
                  </a:cubicBezTo>
                  <a:lnTo>
                    <a:pt x="299" y="155"/>
                  </a:lnTo>
                  <a:cubicBezTo>
                    <a:pt x="310" y="60"/>
                    <a:pt x="239" y="1"/>
                    <a:pt x="14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8936;p72">
              <a:extLst>
                <a:ext uri="{FF2B5EF4-FFF2-40B4-BE49-F238E27FC236}">
                  <a16:creationId xmlns:a16="http://schemas.microsoft.com/office/drawing/2014/main" id="{7EDBAC39-07F9-2625-64EB-D836644047D0}"/>
                </a:ext>
              </a:extLst>
            </p:cNvPr>
            <p:cNvSpPr/>
            <p:nvPr/>
          </p:nvSpPr>
          <p:spPr>
            <a:xfrm>
              <a:off x="7127662" y="2897282"/>
              <a:ext cx="9495" cy="14798"/>
            </a:xfrm>
            <a:custGeom>
              <a:avLst/>
              <a:gdLst/>
              <a:ahLst/>
              <a:cxnLst/>
              <a:rect l="l" t="t" r="r" b="b"/>
              <a:pathLst>
                <a:path w="299" h="466" extrusionOk="0">
                  <a:moveTo>
                    <a:pt x="155" y="1"/>
                  </a:moveTo>
                  <a:cubicBezTo>
                    <a:pt x="60" y="1"/>
                    <a:pt x="1" y="84"/>
                    <a:pt x="1" y="155"/>
                  </a:cubicBezTo>
                  <a:lnTo>
                    <a:pt x="1" y="322"/>
                  </a:lnTo>
                  <a:cubicBezTo>
                    <a:pt x="1" y="405"/>
                    <a:pt x="84" y="465"/>
                    <a:pt x="155" y="465"/>
                  </a:cubicBezTo>
                  <a:cubicBezTo>
                    <a:pt x="227" y="465"/>
                    <a:pt x="298" y="394"/>
                    <a:pt x="298" y="322"/>
                  </a:cubicBezTo>
                  <a:lnTo>
                    <a:pt x="298" y="155"/>
                  </a:lnTo>
                  <a:cubicBezTo>
                    <a:pt x="298" y="60"/>
                    <a:pt x="239" y="1"/>
                    <a:pt x="15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8937;p72">
              <a:extLst>
                <a:ext uri="{FF2B5EF4-FFF2-40B4-BE49-F238E27FC236}">
                  <a16:creationId xmlns:a16="http://schemas.microsoft.com/office/drawing/2014/main" id="{ACE889D3-E824-5852-F233-FA8E5E85C00D}"/>
                </a:ext>
              </a:extLst>
            </p:cNvPr>
            <p:cNvSpPr/>
            <p:nvPr/>
          </p:nvSpPr>
          <p:spPr>
            <a:xfrm>
              <a:off x="7081935" y="2933292"/>
              <a:ext cx="40837" cy="14703"/>
            </a:xfrm>
            <a:custGeom>
              <a:avLst/>
              <a:gdLst/>
              <a:ahLst/>
              <a:cxnLst/>
              <a:rect l="l" t="t" r="r" b="b"/>
              <a:pathLst>
                <a:path w="1286" h="463" extrusionOk="0">
                  <a:moveTo>
                    <a:pt x="162" y="1"/>
                  </a:moveTo>
                  <a:cubicBezTo>
                    <a:pt x="125" y="1"/>
                    <a:pt x="89" y="16"/>
                    <a:pt x="60" y="45"/>
                  </a:cubicBezTo>
                  <a:cubicBezTo>
                    <a:pt x="0" y="105"/>
                    <a:pt x="0" y="200"/>
                    <a:pt x="60" y="260"/>
                  </a:cubicBezTo>
                  <a:cubicBezTo>
                    <a:pt x="191" y="391"/>
                    <a:pt x="417" y="462"/>
                    <a:pt x="655" y="462"/>
                  </a:cubicBezTo>
                  <a:cubicBezTo>
                    <a:pt x="893" y="462"/>
                    <a:pt x="1119" y="391"/>
                    <a:pt x="1250" y="260"/>
                  </a:cubicBezTo>
                  <a:cubicBezTo>
                    <a:pt x="1286" y="200"/>
                    <a:pt x="1286" y="105"/>
                    <a:pt x="1226" y="45"/>
                  </a:cubicBezTo>
                  <a:cubicBezTo>
                    <a:pt x="1197" y="16"/>
                    <a:pt x="1158" y="1"/>
                    <a:pt x="1119" y="1"/>
                  </a:cubicBezTo>
                  <a:cubicBezTo>
                    <a:pt x="1081" y="1"/>
                    <a:pt x="1042" y="16"/>
                    <a:pt x="1012" y="45"/>
                  </a:cubicBezTo>
                  <a:cubicBezTo>
                    <a:pt x="953" y="105"/>
                    <a:pt x="822" y="164"/>
                    <a:pt x="643" y="164"/>
                  </a:cubicBezTo>
                  <a:cubicBezTo>
                    <a:pt x="464" y="164"/>
                    <a:pt x="310" y="105"/>
                    <a:pt x="274" y="45"/>
                  </a:cubicBezTo>
                  <a:cubicBezTo>
                    <a:pt x="238" y="16"/>
                    <a:pt x="199" y="1"/>
                    <a:pt x="16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8938;p72">
              <a:extLst>
                <a:ext uri="{FF2B5EF4-FFF2-40B4-BE49-F238E27FC236}">
                  <a16:creationId xmlns:a16="http://schemas.microsoft.com/office/drawing/2014/main" id="{30B7A8F6-B128-8C02-105B-79859F389D67}"/>
                </a:ext>
              </a:extLst>
            </p:cNvPr>
            <p:cNvSpPr/>
            <p:nvPr/>
          </p:nvSpPr>
          <p:spPr>
            <a:xfrm>
              <a:off x="6974158" y="2789537"/>
              <a:ext cx="255247" cy="327458"/>
            </a:xfrm>
            <a:custGeom>
              <a:avLst/>
              <a:gdLst/>
              <a:ahLst/>
              <a:cxnLst/>
              <a:rect l="l" t="t" r="r" b="b"/>
              <a:pathLst>
                <a:path w="8038" h="10312" extrusionOk="0">
                  <a:moveTo>
                    <a:pt x="6228" y="2167"/>
                  </a:moveTo>
                  <a:lnTo>
                    <a:pt x="6132" y="3239"/>
                  </a:lnTo>
                  <a:lnTo>
                    <a:pt x="6121" y="3239"/>
                  </a:lnTo>
                  <a:cubicBezTo>
                    <a:pt x="6025" y="3239"/>
                    <a:pt x="5942" y="3156"/>
                    <a:pt x="5942" y="3060"/>
                  </a:cubicBezTo>
                  <a:lnTo>
                    <a:pt x="5942" y="2227"/>
                  </a:lnTo>
                  <a:cubicBezTo>
                    <a:pt x="6049" y="2227"/>
                    <a:pt x="6132" y="2191"/>
                    <a:pt x="6228" y="2167"/>
                  </a:cubicBezTo>
                  <a:close/>
                  <a:moveTo>
                    <a:pt x="5787" y="322"/>
                  </a:moveTo>
                  <a:cubicBezTo>
                    <a:pt x="6240" y="322"/>
                    <a:pt x="6609" y="691"/>
                    <a:pt x="6609" y="1131"/>
                  </a:cubicBezTo>
                  <a:cubicBezTo>
                    <a:pt x="6609" y="1584"/>
                    <a:pt x="6240" y="1953"/>
                    <a:pt x="5787" y="1953"/>
                  </a:cubicBezTo>
                  <a:cubicBezTo>
                    <a:pt x="5490" y="1953"/>
                    <a:pt x="5228" y="1786"/>
                    <a:pt x="5073" y="1536"/>
                  </a:cubicBezTo>
                  <a:cubicBezTo>
                    <a:pt x="5048" y="1487"/>
                    <a:pt x="4996" y="1455"/>
                    <a:pt x="4942" y="1455"/>
                  </a:cubicBezTo>
                  <a:cubicBezTo>
                    <a:pt x="4918" y="1455"/>
                    <a:pt x="4893" y="1462"/>
                    <a:pt x="4870" y="1477"/>
                  </a:cubicBezTo>
                  <a:cubicBezTo>
                    <a:pt x="4799" y="1524"/>
                    <a:pt x="4763" y="1608"/>
                    <a:pt x="4811" y="1691"/>
                  </a:cubicBezTo>
                  <a:cubicBezTo>
                    <a:pt x="4823" y="1703"/>
                    <a:pt x="4823" y="1715"/>
                    <a:pt x="4835" y="1727"/>
                  </a:cubicBezTo>
                  <a:cubicBezTo>
                    <a:pt x="4775" y="1763"/>
                    <a:pt x="4716" y="1786"/>
                    <a:pt x="4656" y="1786"/>
                  </a:cubicBezTo>
                  <a:cubicBezTo>
                    <a:pt x="4477" y="1786"/>
                    <a:pt x="4335" y="1643"/>
                    <a:pt x="4335" y="1465"/>
                  </a:cubicBezTo>
                  <a:cubicBezTo>
                    <a:pt x="4335" y="1370"/>
                    <a:pt x="4263" y="1310"/>
                    <a:pt x="4180" y="1310"/>
                  </a:cubicBezTo>
                  <a:cubicBezTo>
                    <a:pt x="4108" y="1310"/>
                    <a:pt x="4037" y="1393"/>
                    <a:pt x="4037" y="1465"/>
                  </a:cubicBezTo>
                  <a:cubicBezTo>
                    <a:pt x="4037" y="1810"/>
                    <a:pt x="4323" y="2108"/>
                    <a:pt x="4680" y="2108"/>
                  </a:cubicBezTo>
                  <a:cubicBezTo>
                    <a:pt x="4811" y="2108"/>
                    <a:pt x="4942" y="2060"/>
                    <a:pt x="5061" y="1965"/>
                  </a:cubicBezTo>
                  <a:cubicBezTo>
                    <a:pt x="5228" y="2120"/>
                    <a:pt x="5442" y="2227"/>
                    <a:pt x="5668" y="2251"/>
                  </a:cubicBezTo>
                  <a:lnTo>
                    <a:pt x="5668" y="3072"/>
                  </a:lnTo>
                  <a:cubicBezTo>
                    <a:pt x="5668" y="3334"/>
                    <a:pt x="5882" y="3548"/>
                    <a:pt x="6144" y="3548"/>
                  </a:cubicBezTo>
                  <a:lnTo>
                    <a:pt x="6382" y="3548"/>
                  </a:lnTo>
                  <a:cubicBezTo>
                    <a:pt x="6454" y="3548"/>
                    <a:pt x="6513" y="3572"/>
                    <a:pt x="6573" y="3632"/>
                  </a:cubicBezTo>
                  <a:cubicBezTo>
                    <a:pt x="6621" y="3691"/>
                    <a:pt x="6656" y="3751"/>
                    <a:pt x="6633" y="3834"/>
                  </a:cubicBezTo>
                  <a:cubicBezTo>
                    <a:pt x="6621" y="3953"/>
                    <a:pt x="6502" y="4049"/>
                    <a:pt x="6371" y="4049"/>
                  </a:cubicBezTo>
                  <a:lnTo>
                    <a:pt x="6299" y="4049"/>
                  </a:lnTo>
                  <a:lnTo>
                    <a:pt x="6299" y="4037"/>
                  </a:lnTo>
                  <a:cubicBezTo>
                    <a:pt x="6299" y="3953"/>
                    <a:pt x="6216" y="3894"/>
                    <a:pt x="6144" y="3894"/>
                  </a:cubicBezTo>
                  <a:cubicBezTo>
                    <a:pt x="6061" y="3894"/>
                    <a:pt x="6001" y="3965"/>
                    <a:pt x="6001" y="4037"/>
                  </a:cubicBezTo>
                  <a:cubicBezTo>
                    <a:pt x="6001" y="5108"/>
                    <a:pt x="5120" y="5977"/>
                    <a:pt x="4049" y="5977"/>
                  </a:cubicBezTo>
                  <a:cubicBezTo>
                    <a:pt x="2953" y="5977"/>
                    <a:pt x="2084" y="5096"/>
                    <a:pt x="2084" y="4025"/>
                  </a:cubicBezTo>
                  <a:cubicBezTo>
                    <a:pt x="2084" y="3929"/>
                    <a:pt x="2013" y="3870"/>
                    <a:pt x="1941" y="3870"/>
                  </a:cubicBezTo>
                  <a:cubicBezTo>
                    <a:pt x="1858" y="3870"/>
                    <a:pt x="1787" y="3953"/>
                    <a:pt x="1787" y="4025"/>
                  </a:cubicBezTo>
                  <a:lnTo>
                    <a:pt x="1787" y="4037"/>
                  </a:lnTo>
                  <a:lnTo>
                    <a:pt x="1703" y="4037"/>
                  </a:lnTo>
                  <a:cubicBezTo>
                    <a:pt x="1620" y="4037"/>
                    <a:pt x="1560" y="4013"/>
                    <a:pt x="1501" y="3953"/>
                  </a:cubicBezTo>
                  <a:cubicBezTo>
                    <a:pt x="1465" y="3894"/>
                    <a:pt x="1429" y="3834"/>
                    <a:pt x="1441" y="3751"/>
                  </a:cubicBezTo>
                  <a:cubicBezTo>
                    <a:pt x="1465" y="3632"/>
                    <a:pt x="1584" y="3537"/>
                    <a:pt x="1715" y="3537"/>
                  </a:cubicBezTo>
                  <a:lnTo>
                    <a:pt x="1941" y="3537"/>
                  </a:lnTo>
                  <a:cubicBezTo>
                    <a:pt x="2203" y="3537"/>
                    <a:pt x="2418" y="3322"/>
                    <a:pt x="2418" y="3060"/>
                  </a:cubicBezTo>
                  <a:lnTo>
                    <a:pt x="2418" y="2358"/>
                  </a:lnTo>
                  <a:cubicBezTo>
                    <a:pt x="2418" y="2084"/>
                    <a:pt x="2632" y="1870"/>
                    <a:pt x="2906" y="1870"/>
                  </a:cubicBezTo>
                  <a:lnTo>
                    <a:pt x="3525" y="1870"/>
                  </a:lnTo>
                  <a:cubicBezTo>
                    <a:pt x="3620" y="1870"/>
                    <a:pt x="3680" y="1786"/>
                    <a:pt x="3680" y="1715"/>
                  </a:cubicBezTo>
                  <a:cubicBezTo>
                    <a:pt x="3680" y="1632"/>
                    <a:pt x="3608" y="1572"/>
                    <a:pt x="3525" y="1572"/>
                  </a:cubicBezTo>
                  <a:lnTo>
                    <a:pt x="2906" y="1572"/>
                  </a:lnTo>
                  <a:cubicBezTo>
                    <a:pt x="2477" y="1572"/>
                    <a:pt x="2120" y="1929"/>
                    <a:pt x="2120" y="2358"/>
                  </a:cubicBezTo>
                  <a:lnTo>
                    <a:pt x="2120" y="3060"/>
                  </a:lnTo>
                  <a:cubicBezTo>
                    <a:pt x="2120" y="3144"/>
                    <a:pt x="2037" y="3239"/>
                    <a:pt x="1941" y="3239"/>
                  </a:cubicBezTo>
                  <a:lnTo>
                    <a:pt x="1906" y="3239"/>
                  </a:lnTo>
                  <a:lnTo>
                    <a:pt x="1739" y="1572"/>
                  </a:lnTo>
                  <a:cubicBezTo>
                    <a:pt x="1715" y="1251"/>
                    <a:pt x="1822" y="929"/>
                    <a:pt x="2025" y="691"/>
                  </a:cubicBezTo>
                  <a:cubicBezTo>
                    <a:pt x="2239" y="453"/>
                    <a:pt x="2549" y="322"/>
                    <a:pt x="2870" y="322"/>
                  </a:cubicBezTo>
                  <a:close/>
                  <a:moveTo>
                    <a:pt x="5013" y="6013"/>
                  </a:moveTo>
                  <a:lnTo>
                    <a:pt x="5013" y="6537"/>
                  </a:lnTo>
                  <a:cubicBezTo>
                    <a:pt x="5013" y="6823"/>
                    <a:pt x="5204" y="7073"/>
                    <a:pt x="5478" y="7144"/>
                  </a:cubicBezTo>
                  <a:lnTo>
                    <a:pt x="5740" y="7227"/>
                  </a:lnTo>
                  <a:cubicBezTo>
                    <a:pt x="5668" y="7478"/>
                    <a:pt x="5537" y="7716"/>
                    <a:pt x="5370" y="7906"/>
                  </a:cubicBezTo>
                  <a:cubicBezTo>
                    <a:pt x="5311" y="7966"/>
                    <a:pt x="5323" y="8073"/>
                    <a:pt x="5382" y="8120"/>
                  </a:cubicBezTo>
                  <a:cubicBezTo>
                    <a:pt x="5418" y="8144"/>
                    <a:pt x="5442" y="8156"/>
                    <a:pt x="5490" y="8156"/>
                  </a:cubicBezTo>
                  <a:cubicBezTo>
                    <a:pt x="5537" y="8156"/>
                    <a:pt x="5585" y="8144"/>
                    <a:pt x="5609" y="8120"/>
                  </a:cubicBezTo>
                  <a:cubicBezTo>
                    <a:pt x="5823" y="7882"/>
                    <a:pt x="5966" y="7608"/>
                    <a:pt x="6061" y="7311"/>
                  </a:cubicBezTo>
                  <a:lnTo>
                    <a:pt x="6382" y="7418"/>
                  </a:lnTo>
                  <a:cubicBezTo>
                    <a:pt x="6204" y="7906"/>
                    <a:pt x="5930" y="8335"/>
                    <a:pt x="5525" y="8668"/>
                  </a:cubicBezTo>
                  <a:cubicBezTo>
                    <a:pt x="5085" y="9013"/>
                    <a:pt x="4573" y="9204"/>
                    <a:pt x="4001" y="9204"/>
                  </a:cubicBezTo>
                  <a:cubicBezTo>
                    <a:pt x="3442" y="9204"/>
                    <a:pt x="2918" y="9025"/>
                    <a:pt x="2489" y="8668"/>
                  </a:cubicBezTo>
                  <a:cubicBezTo>
                    <a:pt x="2096" y="8359"/>
                    <a:pt x="1810" y="7918"/>
                    <a:pt x="1668" y="7442"/>
                  </a:cubicBezTo>
                  <a:lnTo>
                    <a:pt x="2001" y="7347"/>
                  </a:lnTo>
                  <a:cubicBezTo>
                    <a:pt x="2108" y="7739"/>
                    <a:pt x="2358" y="8097"/>
                    <a:pt x="2680" y="8370"/>
                  </a:cubicBezTo>
                  <a:cubicBezTo>
                    <a:pt x="3049" y="8668"/>
                    <a:pt x="3513" y="8847"/>
                    <a:pt x="4001" y="8847"/>
                  </a:cubicBezTo>
                  <a:cubicBezTo>
                    <a:pt x="4382" y="8847"/>
                    <a:pt x="4739" y="8751"/>
                    <a:pt x="5049" y="8561"/>
                  </a:cubicBezTo>
                  <a:cubicBezTo>
                    <a:pt x="5120" y="8513"/>
                    <a:pt x="5132" y="8430"/>
                    <a:pt x="5109" y="8359"/>
                  </a:cubicBezTo>
                  <a:cubicBezTo>
                    <a:pt x="5077" y="8304"/>
                    <a:pt x="5031" y="8280"/>
                    <a:pt x="4979" y="8280"/>
                  </a:cubicBezTo>
                  <a:cubicBezTo>
                    <a:pt x="4952" y="8280"/>
                    <a:pt x="4923" y="8287"/>
                    <a:pt x="4894" y="8299"/>
                  </a:cubicBezTo>
                  <a:cubicBezTo>
                    <a:pt x="4632" y="8442"/>
                    <a:pt x="4311" y="8537"/>
                    <a:pt x="4001" y="8537"/>
                  </a:cubicBezTo>
                  <a:cubicBezTo>
                    <a:pt x="3215" y="8537"/>
                    <a:pt x="2513" y="8001"/>
                    <a:pt x="2299" y="7239"/>
                  </a:cubicBezTo>
                  <a:lnTo>
                    <a:pt x="2596" y="7144"/>
                  </a:lnTo>
                  <a:cubicBezTo>
                    <a:pt x="2858" y="7073"/>
                    <a:pt x="3049" y="6823"/>
                    <a:pt x="3049" y="6537"/>
                  </a:cubicBezTo>
                  <a:lnTo>
                    <a:pt x="3049" y="6013"/>
                  </a:lnTo>
                  <a:cubicBezTo>
                    <a:pt x="3346" y="6168"/>
                    <a:pt x="3680" y="6239"/>
                    <a:pt x="4037" y="6239"/>
                  </a:cubicBezTo>
                  <a:cubicBezTo>
                    <a:pt x="4394" y="6239"/>
                    <a:pt x="4716" y="6168"/>
                    <a:pt x="5013" y="6013"/>
                  </a:cubicBezTo>
                  <a:close/>
                  <a:moveTo>
                    <a:pt x="2870" y="0"/>
                  </a:moveTo>
                  <a:cubicBezTo>
                    <a:pt x="2477" y="0"/>
                    <a:pt x="2084" y="179"/>
                    <a:pt x="1799" y="477"/>
                  </a:cubicBezTo>
                  <a:cubicBezTo>
                    <a:pt x="1537" y="774"/>
                    <a:pt x="1406" y="1179"/>
                    <a:pt x="1429" y="1596"/>
                  </a:cubicBezTo>
                  <a:lnTo>
                    <a:pt x="1596" y="3251"/>
                  </a:lnTo>
                  <a:cubicBezTo>
                    <a:pt x="1358" y="3298"/>
                    <a:pt x="1144" y="3489"/>
                    <a:pt x="1132" y="3739"/>
                  </a:cubicBezTo>
                  <a:cubicBezTo>
                    <a:pt x="1120" y="3894"/>
                    <a:pt x="1168" y="4049"/>
                    <a:pt x="1263" y="4168"/>
                  </a:cubicBezTo>
                  <a:cubicBezTo>
                    <a:pt x="1370" y="4287"/>
                    <a:pt x="1525" y="4346"/>
                    <a:pt x="1680" y="4346"/>
                  </a:cubicBezTo>
                  <a:lnTo>
                    <a:pt x="1799" y="4346"/>
                  </a:lnTo>
                  <a:cubicBezTo>
                    <a:pt x="1894" y="4989"/>
                    <a:pt x="2251" y="5525"/>
                    <a:pt x="2739" y="5882"/>
                  </a:cubicBezTo>
                  <a:lnTo>
                    <a:pt x="2739" y="6585"/>
                  </a:lnTo>
                  <a:cubicBezTo>
                    <a:pt x="2739" y="6727"/>
                    <a:pt x="2632" y="6870"/>
                    <a:pt x="2501" y="6894"/>
                  </a:cubicBezTo>
                  <a:lnTo>
                    <a:pt x="810" y="7406"/>
                  </a:lnTo>
                  <a:cubicBezTo>
                    <a:pt x="322" y="7537"/>
                    <a:pt x="1" y="7978"/>
                    <a:pt x="1" y="8478"/>
                  </a:cubicBezTo>
                  <a:lnTo>
                    <a:pt x="1" y="10168"/>
                  </a:lnTo>
                  <a:cubicBezTo>
                    <a:pt x="1" y="10252"/>
                    <a:pt x="72" y="10311"/>
                    <a:pt x="144" y="10311"/>
                  </a:cubicBezTo>
                  <a:cubicBezTo>
                    <a:pt x="227" y="10311"/>
                    <a:pt x="298" y="10240"/>
                    <a:pt x="298" y="10168"/>
                  </a:cubicBezTo>
                  <a:lnTo>
                    <a:pt x="298" y="8466"/>
                  </a:lnTo>
                  <a:cubicBezTo>
                    <a:pt x="298" y="8109"/>
                    <a:pt x="537" y="7787"/>
                    <a:pt x="882" y="7680"/>
                  </a:cubicBezTo>
                  <a:lnTo>
                    <a:pt x="1370" y="7537"/>
                  </a:lnTo>
                  <a:cubicBezTo>
                    <a:pt x="1513" y="8073"/>
                    <a:pt x="1846" y="8549"/>
                    <a:pt x="2275" y="8906"/>
                  </a:cubicBezTo>
                  <a:cubicBezTo>
                    <a:pt x="2751" y="9287"/>
                    <a:pt x="3358" y="9502"/>
                    <a:pt x="3989" y="9502"/>
                  </a:cubicBezTo>
                  <a:cubicBezTo>
                    <a:pt x="4608" y="9502"/>
                    <a:pt x="5204" y="9287"/>
                    <a:pt x="5704" y="8906"/>
                  </a:cubicBezTo>
                  <a:cubicBezTo>
                    <a:pt x="6144" y="8549"/>
                    <a:pt x="6454" y="8073"/>
                    <a:pt x="6621" y="7537"/>
                  </a:cubicBezTo>
                  <a:lnTo>
                    <a:pt x="7144" y="7680"/>
                  </a:lnTo>
                  <a:cubicBezTo>
                    <a:pt x="7490" y="7787"/>
                    <a:pt x="7728" y="8097"/>
                    <a:pt x="7728" y="8466"/>
                  </a:cubicBezTo>
                  <a:lnTo>
                    <a:pt x="7728" y="10168"/>
                  </a:lnTo>
                  <a:cubicBezTo>
                    <a:pt x="7728" y="10252"/>
                    <a:pt x="7799" y="10311"/>
                    <a:pt x="7871" y="10311"/>
                  </a:cubicBezTo>
                  <a:cubicBezTo>
                    <a:pt x="7966" y="10311"/>
                    <a:pt x="8026" y="10240"/>
                    <a:pt x="8026" y="10168"/>
                  </a:cubicBezTo>
                  <a:lnTo>
                    <a:pt x="8026" y="8466"/>
                  </a:lnTo>
                  <a:cubicBezTo>
                    <a:pt x="8037" y="7966"/>
                    <a:pt x="7716" y="7525"/>
                    <a:pt x="7240" y="7382"/>
                  </a:cubicBezTo>
                  <a:lnTo>
                    <a:pt x="5537" y="6882"/>
                  </a:lnTo>
                  <a:cubicBezTo>
                    <a:pt x="5406" y="6835"/>
                    <a:pt x="5299" y="6704"/>
                    <a:pt x="5299" y="6573"/>
                  </a:cubicBezTo>
                  <a:lnTo>
                    <a:pt x="5299" y="5870"/>
                  </a:lnTo>
                  <a:cubicBezTo>
                    <a:pt x="5811" y="5525"/>
                    <a:pt x="6168" y="4977"/>
                    <a:pt x="6240" y="4334"/>
                  </a:cubicBezTo>
                  <a:lnTo>
                    <a:pt x="6323" y="4334"/>
                  </a:lnTo>
                  <a:cubicBezTo>
                    <a:pt x="6621" y="4334"/>
                    <a:pt x="6871" y="4108"/>
                    <a:pt x="6906" y="3846"/>
                  </a:cubicBezTo>
                  <a:cubicBezTo>
                    <a:pt x="6918" y="3691"/>
                    <a:pt x="6871" y="3525"/>
                    <a:pt x="6775" y="3417"/>
                  </a:cubicBezTo>
                  <a:cubicBezTo>
                    <a:pt x="6680" y="3322"/>
                    <a:pt x="6561" y="3251"/>
                    <a:pt x="6442" y="3239"/>
                  </a:cubicBezTo>
                  <a:lnTo>
                    <a:pt x="6549" y="1941"/>
                  </a:lnTo>
                  <a:cubicBezTo>
                    <a:pt x="6775" y="1727"/>
                    <a:pt x="6906" y="1453"/>
                    <a:pt x="6906" y="1120"/>
                  </a:cubicBezTo>
                  <a:cubicBezTo>
                    <a:pt x="6906" y="512"/>
                    <a:pt x="6394" y="0"/>
                    <a:pt x="578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8939;p72">
              <a:extLst>
                <a:ext uri="{FF2B5EF4-FFF2-40B4-BE49-F238E27FC236}">
                  <a16:creationId xmlns:a16="http://schemas.microsoft.com/office/drawing/2014/main" id="{CDED6325-4381-6D06-249E-A57291EFF42D}"/>
                </a:ext>
              </a:extLst>
            </p:cNvPr>
            <p:cNvSpPr/>
            <p:nvPr/>
          </p:nvSpPr>
          <p:spPr>
            <a:xfrm>
              <a:off x="7061135" y="2881785"/>
              <a:ext cx="20069" cy="9495"/>
            </a:xfrm>
            <a:custGeom>
              <a:avLst/>
              <a:gdLst/>
              <a:ahLst/>
              <a:cxnLst/>
              <a:rect l="l" t="t" r="r" b="b"/>
              <a:pathLst>
                <a:path w="632" h="299" extrusionOk="0">
                  <a:moveTo>
                    <a:pt x="155" y="1"/>
                  </a:moveTo>
                  <a:cubicBezTo>
                    <a:pt x="60" y="1"/>
                    <a:pt x="0" y="72"/>
                    <a:pt x="0" y="155"/>
                  </a:cubicBezTo>
                  <a:cubicBezTo>
                    <a:pt x="0" y="227"/>
                    <a:pt x="72" y="298"/>
                    <a:pt x="155" y="298"/>
                  </a:cubicBezTo>
                  <a:lnTo>
                    <a:pt x="476" y="298"/>
                  </a:lnTo>
                  <a:cubicBezTo>
                    <a:pt x="560" y="298"/>
                    <a:pt x="631" y="227"/>
                    <a:pt x="631" y="155"/>
                  </a:cubicBezTo>
                  <a:cubicBezTo>
                    <a:pt x="631" y="72"/>
                    <a:pt x="572" y="1"/>
                    <a:pt x="47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8940;p72">
              <a:extLst>
                <a:ext uri="{FF2B5EF4-FFF2-40B4-BE49-F238E27FC236}">
                  <a16:creationId xmlns:a16="http://schemas.microsoft.com/office/drawing/2014/main" id="{8925AA26-F9D6-56EA-EFA2-26F8797A5A71}"/>
                </a:ext>
              </a:extLst>
            </p:cNvPr>
            <p:cNvSpPr/>
            <p:nvPr/>
          </p:nvSpPr>
          <p:spPr>
            <a:xfrm>
              <a:off x="7122740" y="2881785"/>
              <a:ext cx="19688" cy="9495"/>
            </a:xfrm>
            <a:custGeom>
              <a:avLst/>
              <a:gdLst/>
              <a:ahLst/>
              <a:cxnLst/>
              <a:rect l="l" t="t" r="r" b="b"/>
              <a:pathLst>
                <a:path w="620" h="299" extrusionOk="0">
                  <a:moveTo>
                    <a:pt x="144" y="1"/>
                  </a:moveTo>
                  <a:cubicBezTo>
                    <a:pt x="60" y="1"/>
                    <a:pt x="1" y="72"/>
                    <a:pt x="1" y="155"/>
                  </a:cubicBezTo>
                  <a:cubicBezTo>
                    <a:pt x="1" y="227"/>
                    <a:pt x="72" y="298"/>
                    <a:pt x="144" y="298"/>
                  </a:cubicBezTo>
                  <a:lnTo>
                    <a:pt x="477" y="298"/>
                  </a:lnTo>
                  <a:cubicBezTo>
                    <a:pt x="560" y="298"/>
                    <a:pt x="620" y="227"/>
                    <a:pt x="620" y="155"/>
                  </a:cubicBezTo>
                  <a:cubicBezTo>
                    <a:pt x="620" y="72"/>
                    <a:pt x="560" y="1"/>
                    <a:pt x="47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" name="Google Shape;8941;p72">
            <a:extLst>
              <a:ext uri="{FF2B5EF4-FFF2-40B4-BE49-F238E27FC236}">
                <a16:creationId xmlns:a16="http://schemas.microsoft.com/office/drawing/2014/main" id="{712FCFEA-97D2-9046-0181-87693CAD0DF7}"/>
              </a:ext>
            </a:extLst>
          </p:cNvPr>
          <p:cNvGrpSpPr/>
          <p:nvPr/>
        </p:nvGrpSpPr>
        <p:grpSpPr>
          <a:xfrm>
            <a:off x="7016227" y="1611302"/>
            <a:ext cx="244291" cy="326314"/>
            <a:chOff x="7530697" y="2790299"/>
            <a:chExt cx="244291" cy="326314"/>
          </a:xfrm>
        </p:grpSpPr>
        <p:sp>
          <p:nvSpPr>
            <p:cNvPr id="10" name="Google Shape;8942;p72">
              <a:extLst>
                <a:ext uri="{FF2B5EF4-FFF2-40B4-BE49-F238E27FC236}">
                  <a16:creationId xmlns:a16="http://schemas.microsoft.com/office/drawing/2014/main" id="{5F459C68-8DDC-8C30-A865-77AAE02805C3}"/>
                </a:ext>
              </a:extLst>
            </p:cNvPr>
            <p:cNvSpPr/>
            <p:nvPr/>
          </p:nvSpPr>
          <p:spPr>
            <a:xfrm>
              <a:off x="7616911" y="2907507"/>
              <a:ext cx="9463" cy="14385"/>
            </a:xfrm>
            <a:custGeom>
              <a:avLst/>
              <a:gdLst/>
              <a:ahLst/>
              <a:cxnLst/>
              <a:rect l="l" t="t" r="r" b="b"/>
              <a:pathLst>
                <a:path w="298" h="453" extrusionOk="0">
                  <a:moveTo>
                    <a:pt x="155" y="0"/>
                  </a:moveTo>
                  <a:cubicBezTo>
                    <a:pt x="60" y="0"/>
                    <a:pt x="0" y="72"/>
                    <a:pt x="0" y="143"/>
                  </a:cubicBezTo>
                  <a:lnTo>
                    <a:pt x="0" y="310"/>
                  </a:lnTo>
                  <a:cubicBezTo>
                    <a:pt x="0" y="393"/>
                    <a:pt x="72" y="453"/>
                    <a:pt x="155" y="453"/>
                  </a:cubicBezTo>
                  <a:cubicBezTo>
                    <a:pt x="227" y="453"/>
                    <a:pt x="298" y="381"/>
                    <a:pt x="298" y="310"/>
                  </a:cubicBezTo>
                  <a:lnTo>
                    <a:pt x="298" y="143"/>
                  </a:lnTo>
                  <a:cubicBezTo>
                    <a:pt x="298" y="72"/>
                    <a:pt x="238" y="0"/>
                    <a:pt x="15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8943;p72">
              <a:extLst>
                <a:ext uri="{FF2B5EF4-FFF2-40B4-BE49-F238E27FC236}">
                  <a16:creationId xmlns:a16="http://schemas.microsoft.com/office/drawing/2014/main" id="{C984D9A7-E005-6810-B779-2D3F63062781}"/>
                </a:ext>
              </a:extLst>
            </p:cNvPr>
            <p:cNvSpPr/>
            <p:nvPr/>
          </p:nvSpPr>
          <p:spPr>
            <a:xfrm>
              <a:off x="7678548" y="2907507"/>
              <a:ext cx="9463" cy="14385"/>
            </a:xfrm>
            <a:custGeom>
              <a:avLst/>
              <a:gdLst/>
              <a:ahLst/>
              <a:cxnLst/>
              <a:rect l="l" t="t" r="r" b="b"/>
              <a:pathLst>
                <a:path w="298" h="453" extrusionOk="0">
                  <a:moveTo>
                    <a:pt x="143" y="0"/>
                  </a:moveTo>
                  <a:cubicBezTo>
                    <a:pt x="60" y="0"/>
                    <a:pt x="0" y="72"/>
                    <a:pt x="0" y="143"/>
                  </a:cubicBezTo>
                  <a:lnTo>
                    <a:pt x="0" y="310"/>
                  </a:lnTo>
                  <a:cubicBezTo>
                    <a:pt x="0" y="393"/>
                    <a:pt x="72" y="453"/>
                    <a:pt x="143" y="453"/>
                  </a:cubicBezTo>
                  <a:cubicBezTo>
                    <a:pt x="214" y="453"/>
                    <a:pt x="298" y="381"/>
                    <a:pt x="298" y="310"/>
                  </a:cubicBezTo>
                  <a:lnTo>
                    <a:pt x="298" y="143"/>
                  </a:lnTo>
                  <a:cubicBezTo>
                    <a:pt x="298" y="72"/>
                    <a:pt x="238" y="0"/>
                    <a:pt x="14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8944;p72">
              <a:extLst>
                <a:ext uri="{FF2B5EF4-FFF2-40B4-BE49-F238E27FC236}">
                  <a16:creationId xmlns:a16="http://schemas.microsoft.com/office/drawing/2014/main" id="{5FD26712-9ECE-BEE8-ACA8-F399049E4484}"/>
                </a:ext>
              </a:extLst>
            </p:cNvPr>
            <p:cNvSpPr/>
            <p:nvPr/>
          </p:nvSpPr>
          <p:spPr>
            <a:xfrm>
              <a:off x="7632408" y="2943136"/>
              <a:ext cx="40869" cy="14671"/>
            </a:xfrm>
            <a:custGeom>
              <a:avLst/>
              <a:gdLst/>
              <a:ahLst/>
              <a:cxnLst/>
              <a:rect l="l" t="t" r="r" b="b"/>
              <a:pathLst>
                <a:path w="1287" h="462" extrusionOk="0">
                  <a:moveTo>
                    <a:pt x="167" y="0"/>
                  </a:moveTo>
                  <a:cubicBezTo>
                    <a:pt x="129" y="0"/>
                    <a:pt x="90" y="15"/>
                    <a:pt x="60" y="45"/>
                  </a:cubicBezTo>
                  <a:cubicBezTo>
                    <a:pt x="1" y="104"/>
                    <a:pt x="1" y="200"/>
                    <a:pt x="60" y="259"/>
                  </a:cubicBezTo>
                  <a:cubicBezTo>
                    <a:pt x="203" y="390"/>
                    <a:pt x="417" y="462"/>
                    <a:pt x="655" y="462"/>
                  </a:cubicBezTo>
                  <a:cubicBezTo>
                    <a:pt x="893" y="462"/>
                    <a:pt x="1120" y="390"/>
                    <a:pt x="1251" y="259"/>
                  </a:cubicBezTo>
                  <a:cubicBezTo>
                    <a:pt x="1286" y="212"/>
                    <a:pt x="1286" y="104"/>
                    <a:pt x="1227" y="45"/>
                  </a:cubicBezTo>
                  <a:cubicBezTo>
                    <a:pt x="1197" y="15"/>
                    <a:pt x="1158" y="0"/>
                    <a:pt x="1120" y="0"/>
                  </a:cubicBezTo>
                  <a:cubicBezTo>
                    <a:pt x="1081" y="0"/>
                    <a:pt x="1042" y="15"/>
                    <a:pt x="1013" y="45"/>
                  </a:cubicBezTo>
                  <a:cubicBezTo>
                    <a:pt x="953" y="104"/>
                    <a:pt x="822" y="164"/>
                    <a:pt x="643" y="164"/>
                  </a:cubicBezTo>
                  <a:cubicBezTo>
                    <a:pt x="465" y="164"/>
                    <a:pt x="322" y="104"/>
                    <a:pt x="274" y="45"/>
                  </a:cubicBezTo>
                  <a:cubicBezTo>
                    <a:pt x="245" y="15"/>
                    <a:pt x="206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8945;p72">
              <a:extLst>
                <a:ext uri="{FF2B5EF4-FFF2-40B4-BE49-F238E27FC236}">
                  <a16:creationId xmlns:a16="http://schemas.microsoft.com/office/drawing/2014/main" id="{08624CD9-3860-B604-23CC-9DD6897E61BB}"/>
                </a:ext>
              </a:extLst>
            </p:cNvPr>
            <p:cNvSpPr/>
            <p:nvPr/>
          </p:nvSpPr>
          <p:spPr>
            <a:xfrm>
              <a:off x="7530697" y="2790299"/>
              <a:ext cx="244291" cy="326314"/>
            </a:xfrm>
            <a:custGeom>
              <a:avLst/>
              <a:gdLst/>
              <a:ahLst/>
              <a:cxnLst/>
              <a:rect l="l" t="t" r="r" b="b"/>
              <a:pathLst>
                <a:path w="7693" h="10276" extrusionOk="0">
                  <a:moveTo>
                    <a:pt x="3846" y="298"/>
                  </a:moveTo>
                  <a:cubicBezTo>
                    <a:pt x="5275" y="298"/>
                    <a:pt x="6442" y="1453"/>
                    <a:pt x="6442" y="2882"/>
                  </a:cubicBezTo>
                  <a:lnTo>
                    <a:pt x="6442" y="4013"/>
                  </a:lnTo>
                  <a:cubicBezTo>
                    <a:pt x="6442" y="4846"/>
                    <a:pt x="6633" y="5489"/>
                    <a:pt x="6799" y="5870"/>
                  </a:cubicBezTo>
                  <a:cubicBezTo>
                    <a:pt x="6811" y="5918"/>
                    <a:pt x="6811" y="5965"/>
                    <a:pt x="6799" y="6001"/>
                  </a:cubicBezTo>
                  <a:cubicBezTo>
                    <a:pt x="6775" y="6049"/>
                    <a:pt x="6752" y="6084"/>
                    <a:pt x="6704" y="6096"/>
                  </a:cubicBezTo>
                  <a:cubicBezTo>
                    <a:pt x="6359" y="6227"/>
                    <a:pt x="5692" y="6489"/>
                    <a:pt x="4978" y="6632"/>
                  </a:cubicBezTo>
                  <a:lnTo>
                    <a:pt x="4978" y="6132"/>
                  </a:lnTo>
                  <a:cubicBezTo>
                    <a:pt x="5644" y="5739"/>
                    <a:pt x="6109" y="5013"/>
                    <a:pt x="6109" y="4179"/>
                  </a:cubicBezTo>
                  <a:lnTo>
                    <a:pt x="6109" y="3536"/>
                  </a:lnTo>
                  <a:cubicBezTo>
                    <a:pt x="6109" y="3108"/>
                    <a:pt x="5751" y="2751"/>
                    <a:pt x="5323" y="2751"/>
                  </a:cubicBezTo>
                  <a:lnTo>
                    <a:pt x="5073" y="2751"/>
                  </a:lnTo>
                  <a:lnTo>
                    <a:pt x="4311" y="1989"/>
                  </a:lnTo>
                  <a:cubicBezTo>
                    <a:pt x="4282" y="1960"/>
                    <a:pt x="4249" y="1944"/>
                    <a:pt x="4214" y="1944"/>
                  </a:cubicBezTo>
                  <a:cubicBezTo>
                    <a:pt x="4191" y="1944"/>
                    <a:pt x="4168" y="1951"/>
                    <a:pt x="4144" y="1965"/>
                  </a:cubicBezTo>
                  <a:cubicBezTo>
                    <a:pt x="4085" y="1989"/>
                    <a:pt x="4061" y="2036"/>
                    <a:pt x="4061" y="2096"/>
                  </a:cubicBezTo>
                  <a:lnTo>
                    <a:pt x="4061" y="2751"/>
                  </a:lnTo>
                  <a:lnTo>
                    <a:pt x="3239" y="2751"/>
                  </a:lnTo>
                  <a:cubicBezTo>
                    <a:pt x="3144" y="2751"/>
                    <a:pt x="3084" y="2822"/>
                    <a:pt x="3084" y="2893"/>
                  </a:cubicBezTo>
                  <a:cubicBezTo>
                    <a:pt x="3084" y="2965"/>
                    <a:pt x="3168" y="3048"/>
                    <a:pt x="3239" y="3048"/>
                  </a:cubicBezTo>
                  <a:lnTo>
                    <a:pt x="4204" y="3048"/>
                  </a:lnTo>
                  <a:cubicBezTo>
                    <a:pt x="4299" y="3048"/>
                    <a:pt x="4358" y="2965"/>
                    <a:pt x="4358" y="2893"/>
                  </a:cubicBezTo>
                  <a:lnTo>
                    <a:pt x="4358" y="2453"/>
                  </a:lnTo>
                  <a:lnTo>
                    <a:pt x="4906" y="3001"/>
                  </a:lnTo>
                  <a:cubicBezTo>
                    <a:pt x="4930" y="3024"/>
                    <a:pt x="4966" y="3048"/>
                    <a:pt x="5013" y="3048"/>
                  </a:cubicBezTo>
                  <a:lnTo>
                    <a:pt x="5335" y="3048"/>
                  </a:lnTo>
                  <a:cubicBezTo>
                    <a:pt x="5609" y="3048"/>
                    <a:pt x="5823" y="3263"/>
                    <a:pt x="5823" y="3536"/>
                  </a:cubicBezTo>
                  <a:lnTo>
                    <a:pt x="5823" y="4179"/>
                  </a:lnTo>
                  <a:cubicBezTo>
                    <a:pt x="5823" y="5251"/>
                    <a:pt x="4954" y="6132"/>
                    <a:pt x="3882" y="6132"/>
                  </a:cubicBezTo>
                  <a:cubicBezTo>
                    <a:pt x="2811" y="6132"/>
                    <a:pt x="1930" y="5251"/>
                    <a:pt x="1930" y="4179"/>
                  </a:cubicBezTo>
                  <a:lnTo>
                    <a:pt x="1930" y="3536"/>
                  </a:lnTo>
                  <a:cubicBezTo>
                    <a:pt x="1930" y="3263"/>
                    <a:pt x="2156" y="3048"/>
                    <a:pt x="2418" y="3048"/>
                  </a:cubicBezTo>
                  <a:lnTo>
                    <a:pt x="2584" y="3048"/>
                  </a:lnTo>
                  <a:cubicBezTo>
                    <a:pt x="2668" y="3048"/>
                    <a:pt x="2727" y="2965"/>
                    <a:pt x="2727" y="2893"/>
                  </a:cubicBezTo>
                  <a:cubicBezTo>
                    <a:pt x="2727" y="2822"/>
                    <a:pt x="2656" y="2751"/>
                    <a:pt x="2584" y="2751"/>
                  </a:cubicBezTo>
                  <a:lnTo>
                    <a:pt x="2418" y="2751"/>
                  </a:lnTo>
                  <a:cubicBezTo>
                    <a:pt x="1989" y="2751"/>
                    <a:pt x="1632" y="3108"/>
                    <a:pt x="1632" y="3536"/>
                  </a:cubicBezTo>
                  <a:lnTo>
                    <a:pt x="1632" y="4179"/>
                  </a:lnTo>
                  <a:cubicBezTo>
                    <a:pt x="1632" y="5013"/>
                    <a:pt x="2096" y="5739"/>
                    <a:pt x="2763" y="6132"/>
                  </a:cubicBezTo>
                  <a:lnTo>
                    <a:pt x="2763" y="6632"/>
                  </a:lnTo>
                  <a:cubicBezTo>
                    <a:pt x="2001" y="6465"/>
                    <a:pt x="1334" y="6227"/>
                    <a:pt x="989" y="6096"/>
                  </a:cubicBezTo>
                  <a:cubicBezTo>
                    <a:pt x="941" y="6084"/>
                    <a:pt x="918" y="6049"/>
                    <a:pt x="906" y="6001"/>
                  </a:cubicBezTo>
                  <a:cubicBezTo>
                    <a:pt x="882" y="5965"/>
                    <a:pt x="882" y="5918"/>
                    <a:pt x="906" y="5870"/>
                  </a:cubicBezTo>
                  <a:cubicBezTo>
                    <a:pt x="1060" y="5489"/>
                    <a:pt x="1263" y="4846"/>
                    <a:pt x="1263" y="4013"/>
                  </a:cubicBezTo>
                  <a:lnTo>
                    <a:pt x="1263" y="2882"/>
                  </a:lnTo>
                  <a:cubicBezTo>
                    <a:pt x="1263" y="1453"/>
                    <a:pt x="2418" y="298"/>
                    <a:pt x="3846" y="298"/>
                  </a:cubicBezTo>
                  <a:close/>
                  <a:moveTo>
                    <a:pt x="4632" y="6275"/>
                  </a:moveTo>
                  <a:lnTo>
                    <a:pt x="4632" y="6787"/>
                  </a:lnTo>
                  <a:cubicBezTo>
                    <a:pt x="4632" y="7025"/>
                    <a:pt x="4739" y="7239"/>
                    <a:pt x="4918" y="7394"/>
                  </a:cubicBezTo>
                  <a:cubicBezTo>
                    <a:pt x="4894" y="7442"/>
                    <a:pt x="4858" y="7477"/>
                    <a:pt x="4835" y="7513"/>
                  </a:cubicBezTo>
                  <a:cubicBezTo>
                    <a:pt x="4787" y="7573"/>
                    <a:pt x="4787" y="7680"/>
                    <a:pt x="4858" y="7715"/>
                  </a:cubicBezTo>
                  <a:cubicBezTo>
                    <a:pt x="4894" y="7739"/>
                    <a:pt x="4918" y="7751"/>
                    <a:pt x="4954" y="7751"/>
                  </a:cubicBezTo>
                  <a:cubicBezTo>
                    <a:pt x="4989" y="7751"/>
                    <a:pt x="5037" y="7739"/>
                    <a:pt x="5073" y="7692"/>
                  </a:cubicBezTo>
                  <a:cubicBezTo>
                    <a:pt x="5109" y="7632"/>
                    <a:pt x="5156" y="7584"/>
                    <a:pt x="5192" y="7525"/>
                  </a:cubicBezTo>
                  <a:lnTo>
                    <a:pt x="5525" y="7644"/>
                  </a:lnTo>
                  <a:cubicBezTo>
                    <a:pt x="4918" y="8573"/>
                    <a:pt x="4299" y="8894"/>
                    <a:pt x="3882" y="9001"/>
                  </a:cubicBezTo>
                  <a:cubicBezTo>
                    <a:pt x="3864" y="9007"/>
                    <a:pt x="3849" y="9010"/>
                    <a:pt x="3835" y="9010"/>
                  </a:cubicBezTo>
                  <a:cubicBezTo>
                    <a:pt x="3820" y="9010"/>
                    <a:pt x="3805" y="9007"/>
                    <a:pt x="3787" y="9001"/>
                  </a:cubicBezTo>
                  <a:cubicBezTo>
                    <a:pt x="3370" y="8882"/>
                    <a:pt x="2751" y="8549"/>
                    <a:pt x="2120" y="7644"/>
                  </a:cubicBezTo>
                  <a:lnTo>
                    <a:pt x="2465" y="7525"/>
                  </a:lnTo>
                  <a:cubicBezTo>
                    <a:pt x="2763" y="7942"/>
                    <a:pt x="3204" y="8442"/>
                    <a:pt x="3787" y="8644"/>
                  </a:cubicBezTo>
                  <a:cubicBezTo>
                    <a:pt x="3799" y="8644"/>
                    <a:pt x="3823" y="8656"/>
                    <a:pt x="3835" y="8656"/>
                  </a:cubicBezTo>
                  <a:cubicBezTo>
                    <a:pt x="3846" y="8656"/>
                    <a:pt x="3858" y="8656"/>
                    <a:pt x="3882" y="8644"/>
                  </a:cubicBezTo>
                  <a:cubicBezTo>
                    <a:pt x="4144" y="8549"/>
                    <a:pt x="4418" y="8382"/>
                    <a:pt x="4668" y="8132"/>
                  </a:cubicBezTo>
                  <a:cubicBezTo>
                    <a:pt x="4728" y="8073"/>
                    <a:pt x="4728" y="7989"/>
                    <a:pt x="4668" y="7930"/>
                  </a:cubicBezTo>
                  <a:cubicBezTo>
                    <a:pt x="4638" y="7900"/>
                    <a:pt x="4600" y="7885"/>
                    <a:pt x="4561" y="7885"/>
                  </a:cubicBezTo>
                  <a:cubicBezTo>
                    <a:pt x="4522" y="7885"/>
                    <a:pt x="4483" y="7900"/>
                    <a:pt x="4454" y="7930"/>
                  </a:cubicBezTo>
                  <a:cubicBezTo>
                    <a:pt x="4251" y="8120"/>
                    <a:pt x="4025" y="8275"/>
                    <a:pt x="3823" y="8346"/>
                  </a:cubicBezTo>
                  <a:cubicBezTo>
                    <a:pt x="3358" y="8168"/>
                    <a:pt x="2965" y="7751"/>
                    <a:pt x="2715" y="7394"/>
                  </a:cubicBezTo>
                  <a:cubicBezTo>
                    <a:pt x="2894" y="7239"/>
                    <a:pt x="3001" y="7025"/>
                    <a:pt x="3001" y="6787"/>
                  </a:cubicBezTo>
                  <a:lnTo>
                    <a:pt x="3001" y="6275"/>
                  </a:lnTo>
                  <a:cubicBezTo>
                    <a:pt x="3251" y="6382"/>
                    <a:pt x="3525" y="6430"/>
                    <a:pt x="3823" y="6430"/>
                  </a:cubicBezTo>
                  <a:cubicBezTo>
                    <a:pt x="4120" y="6430"/>
                    <a:pt x="4382" y="6370"/>
                    <a:pt x="4632" y="6275"/>
                  </a:cubicBezTo>
                  <a:close/>
                  <a:moveTo>
                    <a:pt x="3846" y="0"/>
                  </a:moveTo>
                  <a:cubicBezTo>
                    <a:pt x="2251" y="0"/>
                    <a:pt x="953" y="1286"/>
                    <a:pt x="953" y="2882"/>
                  </a:cubicBezTo>
                  <a:lnTo>
                    <a:pt x="953" y="4013"/>
                  </a:lnTo>
                  <a:cubicBezTo>
                    <a:pt x="953" y="4846"/>
                    <a:pt x="751" y="5453"/>
                    <a:pt x="632" y="5775"/>
                  </a:cubicBezTo>
                  <a:cubicBezTo>
                    <a:pt x="584" y="5894"/>
                    <a:pt x="584" y="6013"/>
                    <a:pt x="632" y="6132"/>
                  </a:cubicBezTo>
                  <a:cubicBezTo>
                    <a:pt x="679" y="6251"/>
                    <a:pt x="775" y="6334"/>
                    <a:pt x="894" y="6382"/>
                  </a:cubicBezTo>
                  <a:cubicBezTo>
                    <a:pt x="1251" y="6525"/>
                    <a:pt x="1965" y="6787"/>
                    <a:pt x="2715" y="6930"/>
                  </a:cubicBezTo>
                  <a:cubicBezTo>
                    <a:pt x="2668" y="7084"/>
                    <a:pt x="2549" y="7180"/>
                    <a:pt x="2418" y="7239"/>
                  </a:cubicBezTo>
                  <a:lnTo>
                    <a:pt x="751" y="7823"/>
                  </a:lnTo>
                  <a:cubicBezTo>
                    <a:pt x="298" y="7989"/>
                    <a:pt x="1" y="8406"/>
                    <a:pt x="1" y="8882"/>
                  </a:cubicBezTo>
                  <a:lnTo>
                    <a:pt x="1" y="10132"/>
                  </a:lnTo>
                  <a:cubicBezTo>
                    <a:pt x="1" y="10216"/>
                    <a:pt x="84" y="10275"/>
                    <a:pt x="156" y="10275"/>
                  </a:cubicBezTo>
                  <a:cubicBezTo>
                    <a:pt x="227" y="10275"/>
                    <a:pt x="298" y="10204"/>
                    <a:pt x="298" y="10132"/>
                  </a:cubicBezTo>
                  <a:lnTo>
                    <a:pt x="298" y="8882"/>
                  </a:lnTo>
                  <a:cubicBezTo>
                    <a:pt x="298" y="8775"/>
                    <a:pt x="322" y="8692"/>
                    <a:pt x="358" y="8597"/>
                  </a:cubicBezTo>
                  <a:lnTo>
                    <a:pt x="1120" y="9251"/>
                  </a:lnTo>
                  <a:cubicBezTo>
                    <a:pt x="1227" y="9347"/>
                    <a:pt x="1299" y="9478"/>
                    <a:pt x="1299" y="9620"/>
                  </a:cubicBezTo>
                  <a:lnTo>
                    <a:pt x="1299" y="10132"/>
                  </a:lnTo>
                  <a:cubicBezTo>
                    <a:pt x="1299" y="10216"/>
                    <a:pt x="1370" y="10275"/>
                    <a:pt x="1453" y="10275"/>
                  </a:cubicBezTo>
                  <a:cubicBezTo>
                    <a:pt x="1525" y="10275"/>
                    <a:pt x="1596" y="10204"/>
                    <a:pt x="1596" y="10132"/>
                  </a:cubicBezTo>
                  <a:lnTo>
                    <a:pt x="1596" y="9609"/>
                  </a:lnTo>
                  <a:cubicBezTo>
                    <a:pt x="1596" y="9370"/>
                    <a:pt x="1489" y="9168"/>
                    <a:pt x="1310" y="9001"/>
                  </a:cubicBezTo>
                  <a:lnTo>
                    <a:pt x="513" y="8311"/>
                  </a:lnTo>
                  <a:cubicBezTo>
                    <a:pt x="596" y="8216"/>
                    <a:pt x="715" y="8132"/>
                    <a:pt x="834" y="8085"/>
                  </a:cubicBezTo>
                  <a:lnTo>
                    <a:pt x="1846" y="7739"/>
                  </a:lnTo>
                  <a:cubicBezTo>
                    <a:pt x="2537" y="8775"/>
                    <a:pt x="3251" y="9144"/>
                    <a:pt x="3727" y="9275"/>
                  </a:cubicBezTo>
                  <a:cubicBezTo>
                    <a:pt x="3775" y="9299"/>
                    <a:pt x="3799" y="9299"/>
                    <a:pt x="3846" y="9299"/>
                  </a:cubicBezTo>
                  <a:cubicBezTo>
                    <a:pt x="3894" y="9299"/>
                    <a:pt x="3930" y="9299"/>
                    <a:pt x="3966" y="9275"/>
                  </a:cubicBezTo>
                  <a:cubicBezTo>
                    <a:pt x="4442" y="9144"/>
                    <a:pt x="5156" y="8775"/>
                    <a:pt x="5835" y="7739"/>
                  </a:cubicBezTo>
                  <a:lnTo>
                    <a:pt x="6847" y="8085"/>
                  </a:lnTo>
                  <a:cubicBezTo>
                    <a:pt x="6990" y="8132"/>
                    <a:pt x="7085" y="8216"/>
                    <a:pt x="7180" y="8311"/>
                  </a:cubicBezTo>
                  <a:lnTo>
                    <a:pt x="6371" y="9001"/>
                  </a:lnTo>
                  <a:cubicBezTo>
                    <a:pt x="6192" y="9144"/>
                    <a:pt x="6097" y="9370"/>
                    <a:pt x="6097" y="9609"/>
                  </a:cubicBezTo>
                  <a:lnTo>
                    <a:pt x="6097" y="10120"/>
                  </a:lnTo>
                  <a:cubicBezTo>
                    <a:pt x="6097" y="10204"/>
                    <a:pt x="6168" y="10263"/>
                    <a:pt x="6240" y="10263"/>
                  </a:cubicBezTo>
                  <a:cubicBezTo>
                    <a:pt x="6311" y="10263"/>
                    <a:pt x="6394" y="10192"/>
                    <a:pt x="6394" y="10120"/>
                  </a:cubicBezTo>
                  <a:lnTo>
                    <a:pt x="6394" y="9609"/>
                  </a:lnTo>
                  <a:cubicBezTo>
                    <a:pt x="6394" y="9466"/>
                    <a:pt x="6454" y="9323"/>
                    <a:pt x="6573" y="9239"/>
                  </a:cubicBezTo>
                  <a:lnTo>
                    <a:pt x="7323" y="8585"/>
                  </a:lnTo>
                  <a:cubicBezTo>
                    <a:pt x="7359" y="8668"/>
                    <a:pt x="7383" y="8775"/>
                    <a:pt x="7383" y="8870"/>
                  </a:cubicBezTo>
                  <a:lnTo>
                    <a:pt x="7383" y="10120"/>
                  </a:lnTo>
                  <a:cubicBezTo>
                    <a:pt x="7383" y="10204"/>
                    <a:pt x="7466" y="10263"/>
                    <a:pt x="7537" y="10263"/>
                  </a:cubicBezTo>
                  <a:cubicBezTo>
                    <a:pt x="7609" y="10263"/>
                    <a:pt x="7680" y="10192"/>
                    <a:pt x="7680" y="10120"/>
                  </a:cubicBezTo>
                  <a:lnTo>
                    <a:pt x="7680" y="8870"/>
                  </a:lnTo>
                  <a:cubicBezTo>
                    <a:pt x="7692" y="8406"/>
                    <a:pt x="7395" y="7977"/>
                    <a:pt x="6942" y="7823"/>
                  </a:cubicBezTo>
                  <a:lnTo>
                    <a:pt x="5275" y="7239"/>
                  </a:lnTo>
                  <a:cubicBezTo>
                    <a:pt x="5132" y="7203"/>
                    <a:pt x="5025" y="7084"/>
                    <a:pt x="4978" y="6930"/>
                  </a:cubicBezTo>
                  <a:cubicBezTo>
                    <a:pt x="5740" y="6787"/>
                    <a:pt x="6442" y="6513"/>
                    <a:pt x="6799" y="6382"/>
                  </a:cubicBezTo>
                  <a:cubicBezTo>
                    <a:pt x="6918" y="6334"/>
                    <a:pt x="7002" y="6251"/>
                    <a:pt x="7061" y="6132"/>
                  </a:cubicBezTo>
                  <a:cubicBezTo>
                    <a:pt x="7109" y="6013"/>
                    <a:pt x="7109" y="5894"/>
                    <a:pt x="7061" y="5775"/>
                  </a:cubicBezTo>
                  <a:cubicBezTo>
                    <a:pt x="6942" y="5477"/>
                    <a:pt x="6740" y="4846"/>
                    <a:pt x="6740" y="4013"/>
                  </a:cubicBezTo>
                  <a:lnTo>
                    <a:pt x="6740" y="2882"/>
                  </a:lnTo>
                  <a:cubicBezTo>
                    <a:pt x="6740" y="1286"/>
                    <a:pt x="5442" y="0"/>
                    <a:pt x="384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8946;p72">
              <a:extLst>
                <a:ext uri="{FF2B5EF4-FFF2-40B4-BE49-F238E27FC236}">
                  <a16:creationId xmlns:a16="http://schemas.microsoft.com/office/drawing/2014/main" id="{8F5E72A4-4CBC-E2C7-FDBA-52A8D2A4B4E1}"/>
                </a:ext>
              </a:extLst>
            </p:cNvPr>
            <p:cNvSpPr/>
            <p:nvPr/>
          </p:nvSpPr>
          <p:spPr>
            <a:xfrm>
              <a:off x="7611608" y="2891630"/>
              <a:ext cx="20069" cy="9463"/>
            </a:xfrm>
            <a:custGeom>
              <a:avLst/>
              <a:gdLst/>
              <a:ahLst/>
              <a:cxnLst/>
              <a:rect l="l" t="t" r="r" b="b"/>
              <a:pathLst>
                <a:path w="632" h="298" extrusionOk="0">
                  <a:moveTo>
                    <a:pt x="155" y="0"/>
                  </a:moveTo>
                  <a:cubicBezTo>
                    <a:pt x="60" y="0"/>
                    <a:pt x="1" y="83"/>
                    <a:pt x="1" y="155"/>
                  </a:cubicBezTo>
                  <a:cubicBezTo>
                    <a:pt x="1" y="226"/>
                    <a:pt x="84" y="298"/>
                    <a:pt x="155" y="298"/>
                  </a:cubicBezTo>
                  <a:lnTo>
                    <a:pt x="477" y="298"/>
                  </a:lnTo>
                  <a:cubicBezTo>
                    <a:pt x="572" y="298"/>
                    <a:pt x="632" y="226"/>
                    <a:pt x="632" y="155"/>
                  </a:cubicBezTo>
                  <a:cubicBezTo>
                    <a:pt x="632" y="83"/>
                    <a:pt x="572" y="0"/>
                    <a:pt x="47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8947;p72">
              <a:extLst>
                <a:ext uri="{FF2B5EF4-FFF2-40B4-BE49-F238E27FC236}">
                  <a16:creationId xmlns:a16="http://schemas.microsoft.com/office/drawing/2014/main" id="{1257E5E1-DA91-30E1-C1A8-0781A2B4CFC6}"/>
                </a:ext>
              </a:extLst>
            </p:cNvPr>
            <p:cNvSpPr/>
            <p:nvPr/>
          </p:nvSpPr>
          <p:spPr>
            <a:xfrm>
              <a:off x="7673245" y="2891630"/>
              <a:ext cx="19688" cy="9463"/>
            </a:xfrm>
            <a:custGeom>
              <a:avLst/>
              <a:gdLst/>
              <a:ahLst/>
              <a:cxnLst/>
              <a:rect l="l" t="t" r="r" b="b"/>
              <a:pathLst>
                <a:path w="620" h="298" extrusionOk="0">
                  <a:moveTo>
                    <a:pt x="143" y="0"/>
                  </a:moveTo>
                  <a:cubicBezTo>
                    <a:pt x="60" y="0"/>
                    <a:pt x="0" y="83"/>
                    <a:pt x="0" y="155"/>
                  </a:cubicBezTo>
                  <a:cubicBezTo>
                    <a:pt x="0" y="226"/>
                    <a:pt x="72" y="298"/>
                    <a:pt x="143" y="298"/>
                  </a:cubicBezTo>
                  <a:lnTo>
                    <a:pt x="477" y="298"/>
                  </a:lnTo>
                  <a:cubicBezTo>
                    <a:pt x="560" y="298"/>
                    <a:pt x="620" y="226"/>
                    <a:pt x="620" y="155"/>
                  </a:cubicBezTo>
                  <a:cubicBezTo>
                    <a:pt x="620" y="83"/>
                    <a:pt x="548" y="0"/>
                    <a:pt x="47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" name="Google Shape;9775;p74">
            <a:extLst>
              <a:ext uri="{FF2B5EF4-FFF2-40B4-BE49-F238E27FC236}">
                <a16:creationId xmlns:a16="http://schemas.microsoft.com/office/drawing/2014/main" id="{5ACA2F64-9B21-926C-31EC-E5107F982D39}"/>
              </a:ext>
            </a:extLst>
          </p:cNvPr>
          <p:cNvGrpSpPr/>
          <p:nvPr/>
        </p:nvGrpSpPr>
        <p:grpSpPr>
          <a:xfrm>
            <a:off x="2183274" y="1500966"/>
            <a:ext cx="350198" cy="350548"/>
            <a:chOff x="3094217" y="1976585"/>
            <a:chExt cx="350198" cy="350548"/>
          </a:xfrm>
        </p:grpSpPr>
        <p:sp>
          <p:nvSpPr>
            <p:cNvPr id="17" name="Google Shape;9776;p74">
              <a:extLst>
                <a:ext uri="{FF2B5EF4-FFF2-40B4-BE49-F238E27FC236}">
                  <a16:creationId xmlns:a16="http://schemas.microsoft.com/office/drawing/2014/main" id="{9A1571EA-995A-1E39-BF87-838756B1006E}"/>
                </a:ext>
              </a:extLst>
            </p:cNvPr>
            <p:cNvSpPr/>
            <p:nvPr/>
          </p:nvSpPr>
          <p:spPr>
            <a:xfrm>
              <a:off x="3094217" y="2129039"/>
              <a:ext cx="131543" cy="197362"/>
            </a:xfrm>
            <a:custGeom>
              <a:avLst/>
              <a:gdLst/>
              <a:ahLst/>
              <a:cxnLst/>
              <a:rect l="l" t="t" r="r" b="b"/>
              <a:pathLst>
                <a:path w="4133" h="6201" extrusionOk="0">
                  <a:moveTo>
                    <a:pt x="2072" y="345"/>
                  </a:moveTo>
                  <a:cubicBezTo>
                    <a:pt x="2117" y="345"/>
                    <a:pt x="2162" y="348"/>
                    <a:pt x="2203" y="354"/>
                  </a:cubicBezTo>
                  <a:cubicBezTo>
                    <a:pt x="2906" y="414"/>
                    <a:pt x="3454" y="1045"/>
                    <a:pt x="3454" y="1759"/>
                  </a:cubicBezTo>
                  <a:cubicBezTo>
                    <a:pt x="3454" y="2438"/>
                    <a:pt x="3620" y="3069"/>
                    <a:pt x="3751" y="3402"/>
                  </a:cubicBezTo>
                  <a:lnTo>
                    <a:pt x="3751" y="3426"/>
                  </a:lnTo>
                  <a:cubicBezTo>
                    <a:pt x="3608" y="3509"/>
                    <a:pt x="3299" y="3688"/>
                    <a:pt x="2763" y="3807"/>
                  </a:cubicBezTo>
                  <a:lnTo>
                    <a:pt x="2763" y="3759"/>
                  </a:lnTo>
                  <a:lnTo>
                    <a:pt x="2763" y="3438"/>
                  </a:lnTo>
                  <a:cubicBezTo>
                    <a:pt x="2965" y="3319"/>
                    <a:pt x="3144" y="3140"/>
                    <a:pt x="3263" y="2926"/>
                  </a:cubicBezTo>
                  <a:cubicBezTo>
                    <a:pt x="3489" y="2533"/>
                    <a:pt x="3418" y="2021"/>
                    <a:pt x="3073" y="1712"/>
                  </a:cubicBezTo>
                  <a:cubicBezTo>
                    <a:pt x="2834" y="1485"/>
                    <a:pt x="2418" y="1235"/>
                    <a:pt x="1727" y="1235"/>
                  </a:cubicBezTo>
                  <a:cubicBezTo>
                    <a:pt x="1691" y="1235"/>
                    <a:pt x="1644" y="1247"/>
                    <a:pt x="1608" y="1283"/>
                  </a:cubicBezTo>
                  <a:lnTo>
                    <a:pt x="1275" y="1616"/>
                  </a:lnTo>
                  <a:cubicBezTo>
                    <a:pt x="1215" y="1676"/>
                    <a:pt x="1215" y="1783"/>
                    <a:pt x="1275" y="1843"/>
                  </a:cubicBezTo>
                  <a:cubicBezTo>
                    <a:pt x="1304" y="1872"/>
                    <a:pt x="1343" y="1887"/>
                    <a:pt x="1382" y="1887"/>
                  </a:cubicBezTo>
                  <a:cubicBezTo>
                    <a:pt x="1421" y="1887"/>
                    <a:pt x="1459" y="1872"/>
                    <a:pt x="1489" y="1843"/>
                  </a:cubicBezTo>
                  <a:lnTo>
                    <a:pt x="1787" y="1545"/>
                  </a:lnTo>
                  <a:cubicBezTo>
                    <a:pt x="2227" y="1557"/>
                    <a:pt x="2584" y="1700"/>
                    <a:pt x="2846" y="1938"/>
                  </a:cubicBezTo>
                  <a:cubicBezTo>
                    <a:pt x="3073" y="2140"/>
                    <a:pt x="3132" y="2485"/>
                    <a:pt x="2977" y="2747"/>
                  </a:cubicBezTo>
                  <a:cubicBezTo>
                    <a:pt x="2799" y="3081"/>
                    <a:pt x="2441" y="3283"/>
                    <a:pt x="2072" y="3283"/>
                  </a:cubicBezTo>
                  <a:cubicBezTo>
                    <a:pt x="1489" y="3283"/>
                    <a:pt x="1037" y="2831"/>
                    <a:pt x="1037" y="2247"/>
                  </a:cubicBezTo>
                  <a:cubicBezTo>
                    <a:pt x="1037" y="2152"/>
                    <a:pt x="953" y="2081"/>
                    <a:pt x="870" y="2081"/>
                  </a:cubicBezTo>
                  <a:cubicBezTo>
                    <a:pt x="775" y="2081"/>
                    <a:pt x="703" y="2152"/>
                    <a:pt x="703" y="2247"/>
                  </a:cubicBezTo>
                  <a:cubicBezTo>
                    <a:pt x="703" y="2747"/>
                    <a:pt x="989" y="3200"/>
                    <a:pt x="1394" y="3438"/>
                  </a:cubicBezTo>
                  <a:lnTo>
                    <a:pt x="1394" y="3759"/>
                  </a:lnTo>
                  <a:lnTo>
                    <a:pt x="1394" y="3807"/>
                  </a:lnTo>
                  <a:cubicBezTo>
                    <a:pt x="858" y="3688"/>
                    <a:pt x="525" y="3509"/>
                    <a:pt x="394" y="3426"/>
                  </a:cubicBezTo>
                  <a:cubicBezTo>
                    <a:pt x="394" y="3426"/>
                    <a:pt x="382" y="3426"/>
                    <a:pt x="394" y="3402"/>
                  </a:cubicBezTo>
                  <a:cubicBezTo>
                    <a:pt x="525" y="3081"/>
                    <a:pt x="691" y="2438"/>
                    <a:pt x="691" y="1759"/>
                  </a:cubicBezTo>
                  <a:cubicBezTo>
                    <a:pt x="691" y="1045"/>
                    <a:pt x="1239" y="414"/>
                    <a:pt x="1941" y="354"/>
                  </a:cubicBezTo>
                  <a:cubicBezTo>
                    <a:pt x="1983" y="348"/>
                    <a:pt x="2028" y="345"/>
                    <a:pt x="2072" y="345"/>
                  </a:cubicBezTo>
                  <a:close/>
                  <a:moveTo>
                    <a:pt x="2430" y="3581"/>
                  </a:moveTo>
                  <a:lnTo>
                    <a:pt x="2430" y="3783"/>
                  </a:lnTo>
                  <a:cubicBezTo>
                    <a:pt x="2430" y="3974"/>
                    <a:pt x="2537" y="4152"/>
                    <a:pt x="2715" y="4224"/>
                  </a:cubicBezTo>
                  <a:lnTo>
                    <a:pt x="2822" y="4271"/>
                  </a:lnTo>
                  <a:cubicBezTo>
                    <a:pt x="2656" y="4509"/>
                    <a:pt x="2370" y="4676"/>
                    <a:pt x="2072" y="4676"/>
                  </a:cubicBezTo>
                  <a:cubicBezTo>
                    <a:pt x="1775" y="4676"/>
                    <a:pt x="1489" y="4509"/>
                    <a:pt x="1334" y="4271"/>
                  </a:cubicBezTo>
                  <a:lnTo>
                    <a:pt x="1429" y="4224"/>
                  </a:lnTo>
                  <a:cubicBezTo>
                    <a:pt x="1608" y="4140"/>
                    <a:pt x="1715" y="3974"/>
                    <a:pt x="1715" y="3783"/>
                  </a:cubicBezTo>
                  <a:lnTo>
                    <a:pt x="1715" y="3581"/>
                  </a:lnTo>
                  <a:cubicBezTo>
                    <a:pt x="1834" y="3617"/>
                    <a:pt x="1953" y="3628"/>
                    <a:pt x="2072" y="3628"/>
                  </a:cubicBezTo>
                  <a:cubicBezTo>
                    <a:pt x="2191" y="3628"/>
                    <a:pt x="2311" y="3617"/>
                    <a:pt x="2430" y="3581"/>
                  </a:cubicBezTo>
                  <a:close/>
                  <a:moveTo>
                    <a:pt x="2065" y="0"/>
                  </a:moveTo>
                  <a:cubicBezTo>
                    <a:pt x="2010" y="0"/>
                    <a:pt x="1953" y="3"/>
                    <a:pt x="1894" y="9"/>
                  </a:cubicBezTo>
                  <a:cubicBezTo>
                    <a:pt x="1037" y="92"/>
                    <a:pt x="346" y="842"/>
                    <a:pt x="346" y="1735"/>
                  </a:cubicBezTo>
                  <a:cubicBezTo>
                    <a:pt x="346" y="2378"/>
                    <a:pt x="203" y="2962"/>
                    <a:pt x="60" y="3271"/>
                  </a:cubicBezTo>
                  <a:cubicBezTo>
                    <a:pt x="1" y="3426"/>
                    <a:pt x="48" y="3581"/>
                    <a:pt x="179" y="3676"/>
                  </a:cubicBezTo>
                  <a:cubicBezTo>
                    <a:pt x="310" y="3759"/>
                    <a:pt x="584" y="3926"/>
                    <a:pt x="1013" y="4045"/>
                  </a:cubicBezTo>
                  <a:lnTo>
                    <a:pt x="382" y="4379"/>
                  </a:lnTo>
                  <a:cubicBezTo>
                    <a:pt x="144" y="4498"/>
                    <a:pt x="1" y="4712"/>
                    <a:pt x="1" y="4986"/>
                  </a:cubicBezTo>
                  <a:lnTo>
                    <a:pt x="1" y="6045"/>
                  </a:lnTo>
                  <a:cubicBezTo>
                    <a:pt x="1" y="6129"/>
                    <a:pt x="84" y="6200"/>
                    <a:pt x="167" y="6200"/>
                  </a:cubicBezTo>
                  <a:cubicBezTo>
                    <a:pt x="263" y="6200"/>
                    <a:pt x="334" y="6129"/>
                    <a:pt x="334" y="6045"/>
                  </a:cubicBezTo>
                  <a:lnTo>
                    <a:pt x="334" y="4974"/>
                  </a:lnTo>
                  <a:cubicBezTo>
                    <a:pt x="334" y="4831"/>
                    <a:pt x="406" y="4712"/>
                    <a:pt x="525" y="4652"/>
                  </a:cubicBezTo>
                  <a:lnTo>
                    <a:pt x="1037" y="4402"/>
                  </a:lnTo>
                  <a:cubicBezTo>
                    <a:pt x="1239" y="4760"/>
                    <a:pt x="1644" y="4986"/>
                    <a:pt x="2060" y="4986"/>
                  </a:cubicBezTo>
                  <a:cubicBezTo>
                    <a:pt x="2489" y="4986"/>
                    <a:pt x="2882" y="4760"/>
                    <a:pt x="3084" y="4402"/>
                  </a:cubicBezTo>
                  <a:lnTo>
                    <a:pt x="3596" y="4652"/>
                  </a:lnTo>
                  <a:cubicBezTo>
                    <a:pt x="3704" y="4712"/>
                    <a:pt x="3787" y="4831"/>
                    <a:pt x="3787" y="4974"/>
                  </a:cubicBezTo>
                  <a:lnTo>
                    <a:pt x="3787" y="6022"/>
                  </a:lnTo>
                  <a:cubicBezTo>
                    <a:pt x="3787" y="6117"/>
                    <a:pt x="3858" y="6188"/>
                    <a:pt x="3954" y="6188"/>
                  </a:cubicBezTo>
                  <a:cubicBezTo>
                    <a:pt x="4037" y="6188"/>
                    <a:pt x="4108" y="6117"/>
                    <a:pt x="4108" y="6022"/>
                  </a:cubicBezTo>
                  <a:lnTo>
                    <a:pt x="4108" y="4974"/>
                  </a:lnTo>
                  <a:cubicBezTo>
                    <a:pt x="4132" y="4712"/>
                    <a:pt x="3977" y="4474"/>
                    <a:pt x="3739" y="4379"/>
                  </a:cubicBezTo>
                  <a:lnTo>
                    <a:pt x="3096" y="4045"/>
                  </a:lnTo>
                  <a:cubicBezTo>
                    <a:pt x="3537" y="3926"/>
                    <a:pt x="3799" y="3759"/>
                    <a:pt x="3930" y="3676"/>
                  </a:cubicBezTo>
                  <a:cubicBezTo>
                    <a:pt x="4073" y="3581"/>
                    <a:pt x="4108" y="3426"/>
                    <a:pt x="4049" y="3271"/>
                  </a:cubicBezTo>
                  <a:cubicBezTo>
                    <a:pt x="3918" y="2962"/>
                    <a:pt x="3775" y="2378"/>
                    <a:pt x="3775" y="1735"/>
                  </a:cubicBezTo>
                  <a:cubicBezTo>
                    <a:pt x="3775" y="866"/>
                    <a:pt x="3084" y="104"/>
                    <a:pt x="2227" y="9"/>
                  </a:cubicBezTo>
                  <a:cubicBezTo>
                    <a:pt x="2174" y="3"/>
                    <a:pt x="2120" y="0"/>
                    <a:pt x="206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9777;p74">
              <a:extLst>
                <a:ext uri="{FF2B5EF4-FFF2-40B4-BE49-F238E27FC236}">
                  <a16:creationId xmlns:a16="http://schemas.microsoft.com/office/drawing/2014/main" id="{119E1FE0-4CE1-628C-7E18-A9F6A9DD887E}"/>
                </a:ext>
              </a:extLst>
            </p:cNvPr>
            <p:cNvSpPr/>
            <p:nvPr/>
          </p:nvSpPr>
          <p:spPr>
            <a:xfrm>
              <a:off x="3116592" y="2293778"/>
              <a:ext cx="10630" cy="32241"/>
            </a:xfrm>
            <a:custGeom>
              <a:avLst/>
              <a:gdLst/>
              <a:ahLst/>
              <a:cxnLst/>
              <a:rect l="l" t="t" r="r" b="b"/>
              <a:pathLst>
                <a:path w="334" h="1013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846"/>
                  </a:lnTo>
                  <a:cubicBezTo>
                    <a:pt x="0" y="941"/>
                    <a:pt x="72" y="1012"/>
                    <a:pt x="167" y="1012"/>
                  </a:cubicBezTo>
                  <a:cubicBezTo>
                    <a:pt x="250" y="1012"/>
                    <a:pt x="334" y="941"/>
                    <a:pt x="334" y="846"/>
                  </a:cubicBezTo>
                  <a:lnTo>
                    <a:pt x="334" y="167"/>
                  </a:lnTo>
                  <a:cubicBezTo>
                    <a:pt x="310" y="72"/>
                    <a:pt x="250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9778;p74">
              <a:extLst>
                <a:ext uri="{FF2B5EF4-FFF2-40B4-BE49-F238E27FC236}">
                  <a16:creationId xmlns:a16="http://schemas.microsoft.com/office/drawing/2014/main" id="{87431B79-8CE9-38E8-A7A6-A9DE3275D03A}"/>
                </a:ext>
              </a:extLst>
            </p:cNvPr>
            <p:cNvSpPr/>
            <p:nvPr/>
          </p:nvSpPr>
          <p:spPr>
            <a:xfrm>
              <a:off x="3193519" y="2293778"/>
              <a:ext cx="10248" cy="32241"/>
            </a:xfrm>
            <a:custGeom>
              <a:avLst/>
              <a:gdLst/>
              <a:ahLst/>
              <a:cxnLst/>
              <a:rect l="l" t="t" r="r" b="b"/>
              <a:pathLst>
                <a:path w="322" h="1013" extrusionOk="0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846"/>
                  </a:lnTo>
                  <a:cubicBezTo>
                    <a:pt x="0" y="941"/>
                    <a:pt x="72" y="1012"/>
                    <a:pt x="155" y="1012"/>
                  </a:cubicBezTo>
                  <a:cubicBezTo>
                    <a:pt x="250" y="1012"/>
                    <a:pt x="322" y="941"/>
                    <a:pt x="322" y="846"/>
                  </a:cubicBezTo>
                  <a:lnTo>
                    <a:pt x="322" y="167"/>
                  </a:lnTo>
                  <a:cubicBezTo>
                    <a:pt x="310" y="72"/>
                    <a:pt x="250" y="0"/>
                    <a:pt x="15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9779;p74">
              <a:extLst>
                <a:ext uri="{FF2B5EF4-FFF2-40B4-BE49-F238E27FC236}">
                  <a16:creationId xmlns:a16="http://schemas.microsoft.com/office/drawing/2014/main" id="{6341AA3F-809E-3E18-7662-164CDFC0EA8C}"/>
                </a:ext>
              </a:extLst>
            </p:cNvPr>
            <p:cNvSpPr/>
            <p:nvPr/>
          </p:nvSpPr>
          <p:spPr>
            <a:xfrm>
              <a:off x="3346227" y="2166755"/>
              <a:ext cx="54966" cy="18301"/>
            </a:xfrm>
            <a:custGeom>
              <a:avLst/>
              <a:gdLst/>
              <a:ahLst/>
              <a:cxnLst/>
              <a:rect l="l" t="t" r="r" b="b"/>
              <a:pathLst>
                <a:path w="1727" h="575" extrusionOk="0">
                  <a:moveTo>
                    <a:pt x="646" y="0"/>
                  </a:moveTo>
                  <a:cubicBezTo>
                    <a:pt x="494" y="0"/>
                    <a:pt x="326" y="15"/>
                    <a:pt x="143" y="50"/>
                  </a:cubicBezTo>
                  <a:cubicBezTo>
                    <a:pt x="60" y="62"/>
                    <a:pt x="0" y="122"/>
                    <a:pt x="0" y="217"/>
                  </a:cubicBezTo>
                  <a:lnTo>
                    <a:pt x="0" y="396"/>
                  </a:lnTo>
                  <a:cubicBezTo>
                    <a:pt x="0" y="479"/>
                    <a:pt x="84" y="550"/>
                    <a:pt x="167" y="550"/>
                  </a:cubicBezTo>
                  <a:cubicBezTo>
                    <a:pt x="262" y="550"/>
                    <a:pt x="334" y="479"/>
                    <a:pt x="334" y="396"/>
                  </a:cubicBezTo>
                  <a:lnTo>
                    <a:pt x="334" y="360"/>
                  </a:lnTo>
                  <a:cubicBezTo>
                    <a:pt x="445" y="344"/>
                    <a:pt x="549" y="338"/>
                    <a:pt x="645" y="338"/>
                  </a:cubicBezTo>
                  <a:cubicBezTo>
                    <a:pt x="845" y="338"/>
                    <a:pt x="1007" y="367"/>
                    <a:pt x="1120" y="407"/>
                  </a:cubicBezTo>
                  <a:cubicBezTo>
                    <a:pt x="1334" y="467"/>
                    <a:pt x="1453" y="538"/>
                    <a:pt x="1453" y="538"/>
                  </a:cubicBezTo>
                  <a:cubicBezTo>
                    <a:pt x="1477" y="550"/>
                    <a:pt x="1512" y="574"/>
                    <a:pt x="1536" y="574"/>
                  </a:cubicBezTo>
                  <a:cubicBezTo>
                    <a:pt x="1584" y="574"/>
                    <a:pt x="1643" y="538"/>
                    <a:pt x="1667" y="491"/>
                  </a:cubicBezTo>
                  <a:cubicBezTo>
                    <a:pt x="1727" y="396"/>
                    <a:pt x="1715" y="288"/>
                    <a:pt x="1643" y="241"/>
                  </a:cubicBezTo>
                  <a:cubicBezTo>
                    <a:pt x="1615" y="231"/>
                    <a:pt x="1258" y="0"/>
                    <a:pt x="64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9780;p74">
              <a:extLst>
                <a:ext uri="{FF2B5EF4-FFF2-40B4-BE49-F238E27FC236}">
                  <a16:creationId xmlns:a16="http://schemas.microsoft.com/office/drawing/2014/main" id="{43185230-3CE4-26BD-DAB9-3D1FD1FEDD8D}"/>
                </a:ext>
              </a:extLst>
            </p:cNvPr>
            <p:cNvSpPr/>
            <p:nvPr/>
          </p:nvSpPr>
          <p:spPr>
            <a:xfrm>
              <a:off x="3302655" y="2134991"/>
              <a:ext cx="141760" cy="192143"/>
            </a:xfrm>
            <a:custGeom>
              <a:avLst/>
              <a:gdLst/>
              <a:ahLst/>
              <a:cxnLst/>
              <a:rect l="l" t="t" r="r" b="b"/>
              <a:pathLst>
                <a:path w="4454" h="6037" extrusionOk="0">
                  <a:moveTo>
                    <a:pt x="3453" y="334"/>
                  </a:moveTo>
                  <a:lnTo>
                    <a:pt x="3453" y="1132"/>
                  </a:lnTo>
                  <a:cubicBezTo>
                    <a:pt x="3453" y="1263"/>
                    <a:pt x="3429" y="1405"/>
                    <a:pt x="3370" y="1525"/>
                  </a:cubicBezTo>
                  <a:lnTo>
                    <a:pt x="3310" y="1644"/>
                  </a:lnTo>
                  <a:cubicBezTo>
                    <a:pt x="3298" y="1667"/>
                    <a:pt x="3298" y="1691"/>
                    <a:pt x="3298" y="1715"/>
                  </a:cubicBezTo>
                  <a:lnTo>
                    <a:pt x="3298" y="2060"/>
                  </a:lnTo>
                  <a:cubicBezTo>
                    <a:pt x="3274" y="2346"/>
                    <a:pt x="3155" y="2608"/>
                    <a:pt x="2953" y="2799"/>
                  </a:cubicBezTo>
                  <a:cubicBezTo>
                    <a:pt x="2739" y="3001"/>
                    <a:pt x="2477" y="3096"/>
                    <a:pt x="2191" y="3096"/>
                  </a:cubicBezTo>
                  <a:cubicBezTo>
                    <a:pt x="1643" y="3084"/>
                    <a:pt x="1179" y="2596"/>
                    <a:pt x="1179" y="2013"/>
                  </a:cubicBezTo>
                  <a:lnTo>
                    <a:pt x="1179" y="1715"/>
                  </a:lnTo>
                  <a:cubicBezTo>
                    <a:pt x="1179" y="1691"/>
                    <a:pt x="1179" y="1667"/>
                    <a:pt x="1167" y="1644"/>
                  </a:cubicBezTo>
                  <a:lnTo>
                    <a:pt x="1107" y="1525"/>
                  </a:lnTo>
                  <a:cubicBezTo>
                    <a:pt x="1048" y="1405"/>
                    <a:pt x="1012" y="1275"/>
                    <a:pt x="1012" y="1132"/>
                  </a:cubicBezTo>
                  <a:cubicBezTo>
                    <a:pt x="1012" y="691"/>
                    <a:pt x="1369" y="334"/>
                    <a:pt x="1822" y="334"/>
                  </a:cubicBezTo>
                  <a:close/>
                  <a:moveTo>
                    <a:pt x="2762" y="3310"/>
                  </a:moveTo>
                  <a:lnTo>
                    <a:pt x="2762" y="3537"/>
                  </a:lnTo>
                  <a:cubicBezTo>
                    <a:pt x="2762" y="3572"/>
                    <a:pt x="2774" y="3620"/>
                    <a:pt x="2774" y="3680"/>
                  </a:cubicBezTo>
                  <a:lnTo>
                    <a:pt x="2239" y="4096"/>
                  </a:lnTo>
                  <a:lnTo>
                    <a:pt x="1691" y="3680"/>
                  </a:lnTo>
                  <a:cubicBezTo>
                    <a:pt x="1703" y="3632"/>
                    <a:pt x="1703" y="3584"/>
                    <a:pt x="1703" y="3537"/>
                  </a:cubicBezTo>
                  <a:lnTo>
                    <a:pt x="1703" y="3310"/>
                  </a:lnTo>
                  <a:cubicBezTo>
                    <a:pt x="1846" y="3370"/>
                    <a:pt x="2012" y="3406"/>
                    <a:pt x="2191" y="3406"/>
                  </a:cubicBezTo>
                  <a:lnTo>
                    <a:pt x="2239" y="3406"/>
                  </a:lnTo>
                  <a:cubicBezTo>
                    <a:pt x="2417" y="3406"/>
                    <a:pt x="2596" y="3382"/>
                    <a:pt x="2762" y="3310"/>
                  </a:cubicBezTo>
                  <a:close/>
                  <a:moveTo>
                    <a:pt x="1822" y="1"/>
                  </a:moveTo>
                  <a:cubicBezTo>
                    <a:pt x="1191" y="1"/>
                    <a:pt x="703" y="513"/>
                    <a:pt x="703" y="1120"/>
                  </a:cubicBezTo>
                  <a:cubicBezTo>
                    <a:pt x="703" y="1298"/>
                    <a:pt x="750" y="1489"/>
                    <a:pt x="822" y="1656"/>
                  </a:cubicBezTo>
                  <a:lnTo>
                    <a:pt x="869" y="1751"/>
                  </a:lnTo>
                  <a:lnTo>
                    <a:pt x="869" y="2001"/>
                  </a:lnTo>
                  <a:cubicBezTo>
                    <a:pt x="869" y="2441"/>
                    <a:pt x="1072" y="2846"/>
                    <a:pt x="1381" y="3096"/>
                  </a:cubicBezTo>
                  <a:lnTo>
                    <a:pt x="1381" y="3537"/>
                  </a:lnTo>
                  <a:cubicBezTo>
                    <a:pt x="1381" y="3608"/>
                    <a:pt x="1346" y="3680"/>
                    <a:pt x="1274" y="3703"/>
                  </a:cubicBezTo>
                  <a:lnTo>
                    <a:pt x="453" y="4025"/>
                  </a:lnTo>
                  <a:cubicBezTo>
                    <a:pt x="179" y="4132"/>
                    <a:pt x="0" y="4382"/>
                    <a:pt x="0" y="4668"/>
                  </a:cubicBezTo>
                  <a:lnTo>
                    <a:pt x="0" y="5858"/>
                  </a:lnTo>
                  <a:cubicBezTo>
                    <a:pt x="0" y="5942"/>
                    <a:pt x="83" y="6013"/>
                    <a:pt x="167" y="6013"/>
                  </a:cubicBezTo>
                  <a:cubicBezTo>
                    <a:pt x="262" y="6013"/>
                    <a:pt x="334" y="5942"/>
                    <a:pt x="334" y="5858"/>
                  </a:cubicBezTo>
                  <a:lnTo>
                    <a:pt x="334" y="4668"/>
                  </a:lnTo>
                  <a:cubicBezTo>
                    <a:pt x="334" y="4513"/>
                    <a:pt x="417" y="4382"/>
                    <a:pt x="560" y="4334"/>
                  </a:cubicBezTo>
                  <a:lnTo>
                    <a:pt x="1369" y="4025"/>
                  </a:lnTo>
                  <a:cubicBezTo>
                    <a:pt x="1417" y="4001"/>
                    <a:pt x="1465" y="3977"/>
                    <a:pt x="1488" y="3965"/>
                  </a:cubicBezTo>
                  <a:lnTo>
                    <a:pt x="2060" y="4394"/>
                  </a:lnTo>
                  <a:lnTo>
                    <a:pt x="2060" y="5870"/>
                  </a:lnTo>
                  <a:cubicBezTo>
                    <a:pt x="2060" y="5954"/>
                    <a:pt x="2131" y="6037"/>
                    <a:pt x="2215" y="6037"/>
                  </a:cubicBezTo>
                  <a:cubicBezTo>
                    <a:pt x="2310" y="6037"/>
                    <a:pt x="2381" y="5954"/>
                    <a:pt x="2381" y="5870"/>
                  </a:cubicBezTo>
                  <a:lnTo>
                    <a:pt x="2381" y="4394"/>
                  </a:lnTo>
                  <a:lnTo>
                    <a:pt x="2953" y="3965"/>
                  </a:lnTo>
                  <a:cubicBezTo>
                    <a:pt x="2977" y="3989"/>
                    <a:pt x="3024" y="4013"/>
                    <a:pt x="3072" y="4025"/>
                  </a:cubicBezTo>
                  <a:lnTo>
                    <a:pt x="3882" y="4334"/>
                  </a:lnTo>
                  <a:cubicBezTo>
                    <a:pt x="4024" y="4382"/>
                    <a:pt x="4108" y="4513"/>
                    <a:pt x="4108" y="4668"/>
                  </a:cubicBezTo>
                  <a:lnTo>
                    <a:pt x="4108" y="5858"/>
                  </a:lnTo>
                  <a:cubicBezTo>
                    <a:pt x="4108" y="5942"/>
                    <a:pt x="4179" y="6013"/>
                    <a:pt x="4274" y="6013"/>
                  </a:cubicBezTo>
                  <a:cubicBezTo>
                    <a:pt x="4358" y="6013"/>
                    <a:pt x="4441" y="5942"/>
                    <a:pt x="4441" y="5858"/>
                  </a:cubicBezTo>
                  <a:lnTo>
                    <a:pt x="4441" y="4668"/>
                  </a:lnTo>
                  <a:cubicBezTo>
                    <a:pt x="4453" y="4382"/>
                    <a:pt x="4274" y="4108"/>
                    <a:pt x="4024" y="4025"/>
                  </a:cubicBezTo>
                  <a:lnTo>
                    <a:pt x="3203" y="3703"/>
                  </a:lnTo>
                  <a:cubicBezTo>
                    <a:pt x="3131" y="3680"/>
                    <a:pt x="3084" y="3620"/>
                    <a:pt x="3084" y="3537"/>
                  </a:cubicBezTo>
                  <a:lnTo>
                    <a:pt x="3084" y="3108"/>
                  </a:lnTo>
                  <a:cubicBezTo>
                    <a:pt x="3120" y="3084"/>
                    <a:pt x="3155" y="3060"/>
                    <a:pt x="3191" y="3025"/>
                  </a:cubicBezTo>
                  <a:cubicBezTo>
                    <a:pt x="3453" y="2775"/>
                    <a:pt x="3608" y="2418"/>
                    <a:pt x="3608" y="2037"/>
                  </a:cubicBezTo>
                  <a:lnTo>
                    <a:pt x="3608" y="1727"/>
                  </a:lnTo>
                  <a:lnTo>
                    <a:pt x="3655" y="1644"/>
                  </a:lnTo>
                  <a:cubicBezTo>
                    <a:pt x="3739" y="1477"/>
                    <a:pt x="3774" y="1298"/>
                    <a:pt x="3774" y="1108"/>
                  </a:cubicBezTo>
                  <a:lnTo>
                    <a:pt x="3774" y="167"/>
                  </a:lnTo>
                  <a:cubicBezTo>
                    <a:pt x="3774" y="84"/>
                    <a:pt x="3691" y="1"/>
                    <a:pt x="360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9781;p74">
              <a:extLst>
                <a:ext uri="{FF2B5EF4-FFF2-40B4-BE49-F238E27FC236}">
                  <a16:creationId xmlns:a16="http://schemas.microsoft.com/office/drawing/2014/main" id="{FA672921-3D21-CAD7-1CA5-862EB1A42DED}"/>
                </a:ext>
              </a:extLst>
            </p:cNvPr>
            <p:cNvSpPr/>
            <p:nvPr/>
          </p:nvSpPr>
          <p:spPr>
            <a:xfrm>
              <a:off x="3330313" y="2288463"/>
              <a:ext cx="10248" cy="37938"/>
            </a:xfrm>
            <a:custGeom>
              <a:avLst/>
              <a:gdLst/>
              <a:ahLst/>
              <a:cxnLst/>
              <a:rect l="l" t="t" r="r" b="b"/>
              <a:pathLst>
                <a:path w="322" h="1192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1036"/>
                  </a:lnTo>
                  <a:cubicBezTo>
                    <a:pt x="0" y="1120"/>
                    <a:pt x="72" y="1191"/>
                    <a:pt x="167" y="1191"/>
                  </a:cubicBezTo>
                  <a:cubicBezTo>
                    <a:pt x="250" y="1191"/>
                    <a:pt x="322" y="1120"/>
                    <a:pt x="322" y="1036"/>
                  </a:cubicBezTo>
                  <a:lnTo>
                    <a:pt x="322" y="167"/>
                  </a:lnTo>
                  <a:cubicBezTo>
                    <a:pt x="310" y="84"/>
                    <a:pt x="250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9782;p74">
              <a:extLst>
                <a:ext uri="{FF2B5EF4-FFF2-40B4-BE49-F238E27FC236}">
                  <a16:creationId xmlns:a16="http://schemas.microsoft.com/office/drawing/2014/main" id="{74CAFF76-6C76-E37B-CC1F-59097BC13A55}"/>
                </a:ext>
              </a:extLst>
            </p:cNvPr>
            <p:cNvSpPr/>
            <p:nvPr/>
          </p:nvSpPr>
          <p:spPr>
            <a:xfrm>
              <a:off x="3406859" y="2288463"/>
              <a:ext cx="10630" cy="37938"/>
            </a:xfrm>
            <a:custGeom>
              <a:avLst/>
              <a:gdLst/>
              <a:ahLst/>
              <a:cxnLst/>
              <a:rect l="l" t="t" r="r" b="b"/>
              <a:pathLst>
                <a:path w="334" h="1192" extrusionOk="0">
                  <a:moveTo>
                    <a:pt x="167" y="1"/>
                  </a:moveTo>
                  <a:cubicBezTo>
                    <a:pt x="84" y="1"/>
                    <a:pt x="0" y="84"/>
                    <a:pt x="0" y="167"/>
                  </a:cubicBezTo>
                  <a:lnTo>
                    <a:pt x="0" y="1036"/>
                  </a:lnTo>
                  <a:cubicBezTo>
                    <a:pt x="0" y="1120"/>
                    <a:pt x="84" y="1191"/>
                    <a:pt x="167" y="1191"/>
                  </a:cubicBezTo>
                  <a:cubicBezTo>
                    <a:pt x="262" y="1191"/>
                    <a:pt x="334" y="1120"/>
                    <a:pt x="334" y="1036"/>
                  </a:cubicBezTo>
                  <a:lnTo>
                    <a:pt x="334" y="167"/>
                  </a:lnTo>
                  <a:cubicBezTo>
                    <a:pt x="322" y="84"/>
                    <a:pt x="262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9783;p74">
              <a:extLst>
                <a:ext uri="{FF2B5EF4-FFF2-40B4-BE49-F238E27FC236}">
                  <a16:creationId xmlns:a16="http://schemas.microsoft.com/office/drawing/2014/main" id="{A8129A5A-9E17-BCCA-FF27-1CA85857D17F}"/>
                </a:ext>
              </a:extLst>
            </p:cNvPr>
            <p:cNvSpPr/>
            <p:nvPr/>
          </p:nvSpPr>
          <p:spPr>
            <a:xfrm>
              <a:off x="3149183" y="1976585"/>
              <a:ext cx="219419" cy="183072"/>
            </a:xfrm>
            <a:custGeom>
              <a:avLst/>
              <a:gdLst/>
              <a:ahLst/>
              <a:cxnLst/>
              <a:rect l="l" t="t" r="r" b="b"/>
              <a:pathLst>
                <a:path w="6894" h="5752" extrusionOk="0">
                  <a:moveTo>
                    <a:pt x="2369" y="4108"/>
                  </a:moveTo>
                  <a:lnTo>
                    <a:pt x="2286" y="4466"/>
                  </a:lnTo>
                  <a:lnTo>
                    <a:pt x="2060" y="4466"/>
                  </a:lnTo>
                  <a:cubicBezTo>
                    <a:pt x="1869" y="4466"/>
                    <a:pt x="1703" y="4299"/>
                    <a:pt x="1703" y="4108"/>
                  </a:cubicBezTo>
                  <a:close/>
                  <a:moveTo>
                    <a:pt x="5513" y="310"/>
                  </a:moveTo>
                  <a:cubicBezTo>
                    <a:pt x="5703" y="310"/>
                    <a:pt x="5870" y="477"/>
                    <a:pt x="5870" y="667"/>
                  </a:cubicBezTo>
                  <a:lnTo>
                    <a:pt x="5870" y="3418"/>
                  </a:lnTo>
                  <a:cubicBezTo>
                    <a:pt x="5870" y="3608"/>
                    <a:pt x="5703" y="3775"/>
                    <a:pt x="5513" y="3775"/>
                  </a:cubicBezTo>
                  <a:lnTo>
                    <a:pt x="4132" y="3775"/>
                  </a:lnTo>
                  <a:cubicBezTo>
                    <a:pt x="4096" y="3775"/>
                    <a:pt x="4048" y="3787"/>
                    <a:pt x="4036" y="3811"/>
                  </a:cubicBezTo>
                  <a:lnTo>
                    <a:pt x="2500" y="4918"/>
                  </a:lnTo>
                  <a:lnTo>
                    <a:pt x="2739" y="3966"/>
                  </a:lnTo>
                  <a:cubicBezTo>
                    <a:pt x="2762" y="3930"/>
                    <a:pt x="2739" y="3870"/>
                    <a:pt x="2715" y="3835"/>
                  </a:cubicBezTo>
                  <a:cubicBezTo>
                    <a:pt x="2679" y="3787"/>
                    <a:pt x="2643" y="3775"/>
                    <a:pt x="2584" y="3775"/>
                  </a:cubicBezTo>
                  <a:lnTo>
                    <a:pt x="691" y="3775"/>
                  </a:lnTo>
                  <a:cubicBezTo>
                    <a:pt x="500" y="3775"/>
                    <a:pt x="333" y="3608"/>
                    <a:pt x="333" y="3418"/>
                  </a:cubicBezTo>
                  <a:lnTo>
                    <a:pt x="333" y="667"/>
                  </a:lnTo>
                  <a:cubicBezTo>
                    <a:pt x="333" y="477"/>
                    <a:pt x="500" y="310"/>
                    <a:pt x="691" y="310"/>
                  </a:cubicBezTo>
                  <a:close/>
                  <a:moveTo>
                    <a:pt x="6215" y="989"/>
                  </a:moveTo>
                  <a:cubicBezTo>
                    <a:pt x="6406" y="989"/>
                    <a:pt x="6572" y="1156"/>
                    <a:pt x="6572" y="1346"/>
                  </a:cubicBezTo>
                  <a:lnTo>
                    <a:pt x="6572" y="4108"/>
                  </a:lnTo>
                  <a:lnTo>
                    <a:pt x="6549" y="4108"/>
                  </a:lnTo>
                  <a:cubicBezTo>
                    <a:pt x="6549" y="4299"/>
                    <a:pt x="6394" y="4466"/>
                    <a:pt x="6191" y="4466"/>
                  </a:cubicBezTo>
                  <a:lnTo>
                    <a:pt x="4810" y="4466"/>
                  </a:lnTo>
                  <a:cubicBezTo>
                    <a:pt x="4763" y="4466"/>
                    <a:pt x="4727" y="4477"/>
                    <a:pt x="4691" y="4513"/>
                  </a:cubicBezTo>
                  <a:cubicBezTo>
                    <a:pt x="4667" y="4549"/>
                    <a:pt x="4644" y="4608"/>
                    <a:pt x="4667" y="4656"/>
                  </a:cubicBezTo>
                  <a:lnTo>
                    <a:pt x="4763" y="5323"/>
                  </a:lnTo>
                  <a:lnTo>
                    <a:pt x="3596" y="4537"/>
                  </a:lnTo>
                  <a:lnTo>
                    <a:pt x="4191" y="4096"/>
                  </a:lnTo>
                  <a:lnTo>
                    <a:pt x="5513" y="4096"/>
                  </a:lnTo>
                  <a:cubicBezTo>
                    <a:pt x="5882" y="4096"/>
                    <a:pt x="6191" y="3799"/>
                    <a:pt x="6191" y="3418"/>
                  </a:cubicBezTo>
                  <a:lnTo>
                    <a:pt x="6191" y="989"/>
                  </a:lnTo>
                  <a:close/>
                  <a:moveTo>
                    <a:pt x="691" y="1"/>
                  </a:moveTo>
                  <a:cubicBezTo>
                    <a:pt x="322" y="1"/>
                    <a:pt x="0" y="298"/>
                    <a:pt x="0" y="679"/>
                  </a:cubicBezTo>
                  <a:lnTo>
                    <a:pt x="0" y="3430"/>
                  </a:lnTo>
                  <a:cubicBezTo>
                    <a:pt x="0" y="3811"/>
                    <a:pt x="298" y="4120"/>
                    <a:pt x="691" y="4120"/>
                  </a:cubicBezTo>
                  <a:lnTo>
                    <a:pt x="1393" y="4120"/>
                  </a:lnTo>
                  <a:lnTo>
                    <a:pt x="1393" y="4132"/>
                  </a:lnTo>
                  <a:cubicBezTo>
                    <a:pt x="1393" y="4501"/>
                    <a:pt x="1691" y="4823"/>
                    <a:pt x="2072" y="4823"/>
                  </a:cubicBezTo>
                  <a:lnTo>
                    <a:pt x="2203" y="4823"/>
                  </a:lnTo>
                  <a:lnTo>
                    <a:pt x="2143" y="5073"/>
                  </a:lnTo>
                  <a:cubicBezTo>
                    <a:pt x="2119" y="5180"/>
                    <a:pt x="2167" y="5275"/>
                    <a:pt x="2250" y="5335"/>
                  </a:cubicBezTo>
                  <a:cubicBezTo>
                    <a:pt x="2298" y="5370"/>
                    <a:pt x="2346" y="5382"/>
                    <a:pt x="2381" y="5382"/>
                  </a:cubicBezTo>
                  <a:cubicBezTo>
                    <a:pt x="2429" y="5382"/>
                    <a:pt x="2489" y="5370"/>
                    <a:pt x="2536" y="5335"/>
                  </a:cubicBezTo>
                  <a:lnTo>
                    <a:pt x="3251" y="4823"/>
                  </a:lnTo>
                  <a:lnTo>
                    <a:pt x="3417" y="4823"/>
                  </a:lnTo>
                  <a:lnTo>
                    <a:pt x="4751" y="5716"/>
                  </a:lnTo>
                  <a:cubicBezTo>
                    <a:pt x="4798" y="5740"/>
                    <a:pt x="4846" y="5751"/>
                    <a:pt x="4882" y="5751"/>
                  </a:cubicBezTo>
                  <a:cubicBezTo>
                    <a:pt x="4929" y="5751"/>
                    <a:pt x="4977" y="5740"/>
                    <a:pt x="5025" y="5716"/>
                  </a:cubicBezTo>
                  <a:cubicBezTo>
                    <a:pt x="5108" y="5656"/>
                    <a:pt x="5144" y="5561"/>
                    <a:pt x="5120" y="5454"/>
                  </a:cubicBezTo>
                  <a:lnTo>
                    <a:pt x="5025" y="4799"/>
                  </a:lnTo>
                  <a:lnTo>
                    <a:pt x="6215" y="4799"/>
                  </a:lnTo>
                  <a:cubicBezTo>
                    <a:pt x="6584" y="4799"/>
                    <a:pt x="6894" y="4501"/>
                    <a:pt x="6894" y="4120"/>
                  </a:cubicBezTo>
                  <a:lnTo>
                    <a:pt x="6894" y="1370"/>
                  </a:lnTo>
                  <a:cubicBezTo>
                    <a:pt x="6870" y="977"/>
                    <a:pt x="6572" y="679"/>
                    <a:pt x="6191" y="679"/>
                  </a:cubicBezTo>
                  <a:cubicBezTo>
                    <a:pt x="6179" y="298"/>
                    <a:pt x="5882" y="1"/>
                    <a:pt x="551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9784;p74">
              <a:extLst>
                <a:ext uri="{FF2B5EF4-FFF2-40B4-BE49-F238E27FC236}">
                  <a16:creationId xmlns:a16="http://schemas.microsoft.com/office/drawing/2014/main" id="{CA740139-ABBF-2023-46C3-B0D9B93DB095}"/>
                </a:ext>
              </a:extLst>
            </p:cNvPr>
            <p:cNvSpPr/>
            <p:nvPr/>
          </p:nvSpPr>
          <p:spPr>
            <a:xfrm>
              <a:off x="3187822" y="2009177"/>
              <a:ext cx="26926" cy="10280"/>
            </a:xfrm>
            <a:custGeom>
              <a:avLst/>
              <a:gdLst/>
              <a:ahLst/>
              <a:cxnLst/>
              <a:rect l="l" t="t" r="r" b="b"/>
              <a:pathLst>
                <a:path w="846" h="323" extrusionOk="0">
                  <a:moveTo>
                    <a:pt x="155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51"/>
                    <a:pt x="72" y="322"/>
                    <a:pt x="155" y="322"/>
                  </a:cubicBezTo>
                  <a:lnTo>
                    <a:pt x="679" y="322"/>
                  </a:lnTo>
                  <a:cubicBezTo>
                    <a:pt x="774" y="322"/>
                    <a:pt x="846" y="251"/>
                    <a:pt x="846" y="167"/>
                  </a:cubicBezTo>
                  <a:cubicBezTo>
                    <a:pt x="846" y="72"/>
                    <a:pt x="774" y="1"/>
                    <a:pt x="67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9785;p74">
              <a:extLst>
                <a:ext uri="{FF2B5EF4-FFF2-40B4-BE49-F238E27FC236}">
                  <a16:creationId xmlns:a16="http://schemas.microsoft.com/office/drawing/2014/main" id="{223873E8-C268-7F73-C152-B535824B1403}"/>
                </a:ext>
              </a:extLst>
            </p:cNvPr>
            <p:cNvSpPr/>
            <p:nvPr/>
          </p:nvSpPr>
          <p:spPr>
            <a:xfrm>
              <a:off x="3226110" y="2009177"/>
              <a:ext cx="81478" cy="10280"/>
            </a:xfrm>
            <a:custGeom>
              <a:avLst/>
              <a:gdLst/>
              <a:ahLst/>
              <a:cxnLst/>
              <a:rect l="l" t="t" r="r" b="b"/>
              <a:pathLst>
                <a:path w="2560" h="323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2393" y="322"/>
                  </a:lnTo>
                  <a:cubicBezTo>
                    <a:pt x="2488" y="322"/>
                    <a:pt x="2560" y="251"/>
                    <a:pt x="2560" y="167"/>
                  </a:cubicBezTo>
                  <a:cubicBezTo>
                    <a:pt x="2560" y="72"/>
                    <a:pt x="2488" y="1"/>
                    <a:pt x="239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9786;p74">
              <a:extLst>
                <a:ext uri="{FF2B5EF4-FFF2-40B4-BE49-F238E27FC236}">
                  <a16:creationId xmlns:a16="http://schemas.microsoft.com/office/drawing/2014/main" id="{9E748832-D110-0BF6-C00C-9BA6A4C7ADBF}"/>
                </a:ext>
              </a:extLst>
            </p:cNvPr>
            <p:cNvSpPr/>
            <p:nvPr/>
          </p:nvSpPr>
          <p:spPr>
            <a:xfrm>
              <a:off x="3187822" y="2036453"/>
              <a:ext cx="119767" cy="10662"/>
            </a:xfrm>
            <a:custGeom>
              <a:avLst/>
              <a:gdLst/>
              <a:ahLst/>
              <a:cxnLst/>
              <a:rect l="l" t="t" r="r" b="b"/>
              <a:pathLst>
                <a:path w="3763" h="335" extrusionOk="0">
                  <a:moveTo>
                    <a:pt x="155" y="1"/>
                  </a:moveTo>
                  <a:cubicBezTo>
                    <a:pt x="72" y="1"/>
                    <a:pt x="1" y="84"/>
                    <a:pt x="1" y="168"/>
                  </a:cubicBezTo>
                  <a:cubicBezTo>
                    <a:pt x="1" y="263"/>
                    <a:pt x="72" y="334"/>
                    <a:pt x="155" y="334"/>
                  </a:cubicBezTo>
                  <a:lnTo>
                    <a:pt x="3596" y="334"/>
                  </a:lnTo>
                  <a:cubicBezTo>
                    <a:pt x="3691" y="334"/>
                    <a:pt x="3763" y="263"/>
                    <a:pt x="3763" y="168"/>
                  </a:cubicBezTo>
                  <a:cubicBezTo>
                    <a:pt x="3763" y="84"/>
                    <a:pt x="3691" y="1"/>
                    <a:pt x="359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9787;p74">
              <a:extLst>
                <a:ext uri="{FF2B5EF4-FFF2-40B4-BE49-F238E27FC236}">
                  <a16:creationId xmlns:a16="http://schemas.microsoft.com/office/drawing/2014/main" id="{C574E783-D93F-C858-BB89-9CFBC6FBD52A}"/>
                </a:ext>
              </a:extLst>
            </p:cNvPr>
            <p:cNvSpPr/>
            <p:nvPr/>
          </p:nvSpPr>
          <p:spPr>
            <a:xfrm>
              <a:off x="3187822" y="2064143"/>
              <a:ext cx="81510" cy="10248"/>
            </a:xfrm>
            <a:custGeom>
              <a:avLst/>
              <a:gdLst/>
              <a:ahLst/>
              <a:cxnLst/>
              <a:rect l="l" t="t" r="r" b="b"/>
              <a:pathLst>
                <a:path w="2561" h="322" extrusionOk="0">
                  <a:moveTo>
                    <a:pt x="155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55" y="322"/>
                  </a:cubicBezTo>
                  <a:lnTo>
                    <a:pt x="2394" y="322"/>
                  </a:lnTo>
                  <a:cubicBezTo>
                    <a:pt x="2477" y="322"/>
                    <a:pt x="2560" y="250"/>
                    <a:pt x="2560" y="167"/>
                  </a:cubicBezTo>
                  <a:cubicBezTo>
                    <a:pt x="2560" y="72"/>
                    <a:pt x="2477" y="0"/>
                    <a:pt x="239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9788;p74">
              <a:extLst>
                <a:ext uri="{FF2B5EF4-FFF2-40B4-BE49-F238E27FC236}">
                  <a16:creationId xmlns:a16="http://schemas.microsoft.com/office/drawing/2014/main" id="{89567445-AFD4-41C9-4595-E9DEF3BB8087}"/>
                </a:ext>
              </a:extLst>
            </p:cNvPr>
            <p:cNvSpPr/>
            <p:nvPr/>
          </p:nvSpPr>
          <p:spPr>
            <a:xfrm>
              <a:off x="3280663" y="2064143"/>
              <a:ext cx="26926" cy="10248"/>
            </a:xfrm>
            <a:custGeom>
              <a:avLst/>
              <a:gdLst/>
              <a:ahLst/>
              <a:cxnLst/>
              <a:rect l="l" t="t" r="r" b="b"/>
              <a:pathLst>
                <a:path w="846" h="322" extrusionOk="0">
                  <a:moveTo>
                    <a:pt x="155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55" y="322"/>
                  </a:cubicBezTo>
                  <a:lnTo>
                    <a:pt x="679" y="322"/>
                  </a:lnTo>
                  <a:cubicBezTo>
                    <a:pt x="774" y="322"/>
                    <a:pt x="846" y="250"/>
                    <a:pt x="846" y="167"/>
                  </a:cubicBezTo>
                  <a:cubicBezTo>
                    <a:pt x="846" y="72"/>
                    <a:pt x="774" y="0"/>
                    <a:pt x="67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7062553C-8337-80DD-598E-9CEB38CC73E0}"/>
              </a:ext>
            </a:extLst>
          </p:cNvPr>
          <p:cNvSpPr/>
          <p:nvPr/>
        </p:nvSpPr>
        <p:spPr>
          <a:xfrm>
            <a:off x="3863163" y="3191154"/>
            <a:ext cx="1800447" cy="5727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Google Shape;490;p35">
            <a:extLst>
              <a:ext uri="{FF2B5EF4-FFF2-40B4-BE49-F238E27FC236}">
                <a16:creationId xmlns:a16="http://schemas.microsoft.com/office/drawing/2014/main" id="{547A4EEC-1A8F-E28F-E7E0-B7CE29B852D3}"/>
              </a:ext>
            </a:extLst>
          </p:cNvPr>
          <p:cNvSpPr txBox="1">
            <a:spLocks/>
          </p:cNvSpPr>
          <p:nvPr/>
        </p:nvSpPr>
        <p:spPr>
          <a:xfrm>
            <a:off x="7097138" y="4551912"/>
            <a:ext cx="1149000" cy="283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ahkwang Medium"/>
              <a:buNone/>
              <a:defRPr sz="3000" b="0" i="0" u="none" strike="noStrike" cap="none">
                <a:solidFill>
                  <a:schemeClr val="dk1"/>
                </a:solidFill>
                <a:latin typeface="Fahkwang Medium"/>
                <a:ea typeface="Fahkwang Medium"/>
                <a:cs typeface="Fahkwang Medium"/>
                <a:sym typeface="Fahkwang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" sz="1000" dirty="0"/>
              <a:t>3</a:t>
            </a:r>
          </a:p>
        </p:txBody>
      </p:sp>
      <p:cxnSp>
        <p:nvCxnSpPr>
          <p:cNvPr id="47" name="Google Shape;491;p35">
            <a:extLst>
              <a:ext uri="{FF2B5EF4-FFF2-40B4-BE49-F238E27FC236}">
                <a16:creationId xmlns:a16="http://schemas.microsoft.com/office/drawing/2014/main" id="{138A9038-09AB-2857-059F-0C9A3101F0F2}"/>
              </a:ext>
            </a:extLst>
          </p:cNvPr>
          <p:cNvCxnSpPr>
            <a:cxnSpLocks/>
            <a:endCxn id="46" idx="1"/>
          </p:cNvCxnSpPr>
          <p:nvPr/>
        </p:nvCxnSpPr>
        <p:spPr>
          <a:xfrm>
            <a:off x="2413672" y="4693662"/>
            <a:ext cx="4683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6" name="Google Shape;496;p36"/>
          <p:cNvGrpSpPr/>
          <p:nvPr/>
        </p:nvGrpSpPr>
        <p:grpSpPr>
          <a:xfrm rot="5400000">
            <a:off x="481172" y="676797"/>
            <a:ext cx="1812998" cy="1812998"/>
            <a:chOff x="3200104" y="1454325"/>
            <a:chExt cx="558000" cy="558000"/>
          </a:xfrm>
        </p:grpSpPr>
        <p:sp>
          <p:nvSpPr>
            <p:cNvPr id="497" name="Google Shape;497;p36"/>
            <p:cNvSpPr/>
            <p:nvPr/>
          </p:nvSpPr>
          <p:spPr>
            <a:xfrm rot="10800000">
              <a:off x="3200104" y="1454325"/>
              <a:ext cx="558000" cy="558000"/>
            </a:xfrm>
            <a:prstGeom prst="arc">
              <a:avLst>
                <a:gd name="adj1" fmla="val 17863669"/>
                <a:gd name="adj2" fmla="val 3782883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36"/>
            <p:cNvSpPr/>
            <p:nvPr/>
          </p:nvSpPr>
          <p:spPr>
            <a:xfrm rot="10800000">
              <a:off x="3277527" y="1454325"/>
              <a:ext cx="85800" cy="858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36"/>
            <p:cNvSpPr/>
            <p:nvPr/>
          </p:nvSpPr>
          <p:spPr>
            <a:xfrm rot="10800000">
              <a:off x="3277426" y="1926425"/>
              <a:ext cx="47100" cy="471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00" name="Google Shape;500;p36"/>
          <p:cNvSpPr txBox="1">
            <a:spLocks noGrp="1"/>
          </p:cNvSpPr>
          <p:nvPr>
            <p:ph type="title"/>
          </p:nvPr>
        </p:nvSpPr>
        <p:spPr>
          <a:xfrm>
            <a:off x="607237" y="1332285"/>
            <a:ext cx="5062200" cy="103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Dataset</a:t>
            </a:r>
            <a:endParaRPr dirty="0"/>
          </a:p>
        </p:txBody>
      </p:sp>
      <p:sp>
        <p:nvSpPr>
          <p:cNvPr id="502" name="Google Shape;502;p36"/>
          <p:cNvSpPr txBox="1">
            <a:spLocks noGrp="1"/>
          </p:cNvSpPr>
          <p:nvPr>
            <p:ph type="subTitle" idx="1"/>
          </p:nvPr>
        </p:nvSpPr>
        <p:spPr>
          <a:xfrm>
            <a:off x="1004185" y="2489795"/>
            <a:ext cx="5602177" cy="73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Using UIT-</a:t>
            </a:r>
            <a:r>
              <a:rPr lang="en-US" dirty="0" err="1"/>
              <a:t>ViNames</a:t>
            </a:r>
            <a:r>
              <a:rPr lang="en-US" dirty="0"/>
              <a:t> and over 4,000 data samples collected from ethnic minority schools help to diversify data collection. </a:t>
            </a:r>
            <a:endParaRPr dirty="0"/>
          </a:p>
        </p:txBody>
      </p:sp>
      <p:sp>
        <p:nvSpPr>
          <p:cNvPr id="6" name="Google Shape;490;p35">
            <a:extLst>
              <a:ext uri="{FF2B5EF4-FFF2-40B4-BE49-F238E27FC236}">
                <a16:creationId xmlns:a16="http://schemas.microsoft.com/office/drawing/2014/main" id="{B5C5944C-6F03-29C6-1A71-0EBC1791DB56}"/>
              </a:ext>
            </a:extLst>
          </p:cNvPr>
          <p:cNvSpPr txBox="1">
            <a:spLocks/>
          </p:cNvSpPr>
          <p:nvPr/>
        </p:nvSpPr>
        <p:spPr>
          <a:xfrm>
            <a:off x="7047137" y="4707856"/>
            <a:ext cx="1149000" cy="283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ahkwang Medium"/>
              <a:buNone/>
              <a:defRPr sz="3000" b="0" i="0" u="none" strike="noStrike" cap="none">
                <a:solidFill>
                  <a:schemeClr val="dk1"/>
                </a:solidFill>
                <a:latin typeface="Fahkwang Medium"/>
                <a:ea typeface="Fahkwang Medium"/>
                <a:cs typeface="Fahkwang Medium"/>
                <a:sym typeface="Fahkwang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" sz="1000" dirty="0"/>
              <a:t>4</a:t>
            </a:r>
          </a:p>
        </p:txBody>
      </p:sp>
      <p:cxnSp>
        <p:nvCxnSpPr>
          <p:cNvPr id="7" name="Google Shape;491;p35">
            <a:extLst>
              <a:ext uri="{FF2B5EF4-FFF2-40B4-BE49-F238E27FC236}">
                <a16:creationId xmlns:a16="http://schemas.microsoft.com/office/drawing/2014/main" id="{1C231B88-74D4-D3FB-B2EE-C00EA0AE09EB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2363671" y="4849606"/>
            <a:ext cx="4683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37"/>
          <p:cNvSpPr txBox="1">
            <a:spLocks noGrp="1"/>
          </p:cNvSpPr>
          <p:nvPr>
            <p:ph type="subTitle" idx="1"/>
          </p:nvPr>
        </p:nvSpPr>
        <p:spPr>
          <a:xfrm>
            <a:off x="3466214" y="333035"/>
            <a:ext cx="5139070" cy="197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The dataset consists of 30,936 Vietnamese names, of which 45,15% are female names and 54,85% are male.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en-US" sz="1600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The labels distribution considering the gender (0 for female and 1 for male) is depicted in figure.</a:t>
            </a:r>
            <a:endParaRPr sz="1600" dirty="0"/>
          </a:p>
        </p:txBody>
      </p:sp>
      <p:sp>
        <p:nvSpPr>
          <p:cNvPr id="510" name="Google Shape;510;p37"/>
          <p:cNvSpPr txBox="1">
            <a:spLocks noGrp="1"/>
          </p:cNvSpPr>
          <p:nvPr>
            <p:ph type="ctrTitle" idx="4294967295"/>
          </p:nvPr>
        </p:nvSpPr>
        <p:spPr>
          <a:xfrm>
            <a:off x="7279191" y="4736210"/>
            <a:ext cx="1149000" cy="2835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/>
              <a:t>5</a:t>
            </a:r>
            <a:endParaRPr sz="1000" dirty="0"/>
          </a:p>
        </p:txBody>
      </p:sp>
      <p:cxnSp>
        <p:nvCxnSpPr>
          <p:cNvPr id="511" name="Google Shape;511;p37"/>
          <p:cNvCxnSpPr>
            <a:cxnSpLocks/>
            <a:endCxn id="510" idx="1"/>
          </p:cNvCxnSpPr>
          <p:nvPr/>
        </p:nvCxnSpPr>
        <p:spPr>
          <a:xfrm>
            <a:off x="2595725" y="4877960"/>
            <a:ext cx="4683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D5946C0C-9985-E8E9-E519-3721066321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1475" y="2276098"/>
            <a:ext cx="3829050" cy="249555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6" name="Google Shape;516;p38"/>
          <p:cNvGrpSpPr/>
          <p:nvPr/>
        </p:nvGrpSpPr>
        <p:grpSpPr>
          <a:xfrm rot="5400000">
            <a:off x="1231623" y="1618162"/>
            <a:ext cx="877790" cy="877790"/>
            <a:chOff x="3200104" y="1454325"/>
            <a:chExt cx="558000" cy="558000"/>
          </a:xfrm>
        </p:grpSpPr>
        <p:sp>
          <p:nvSpPr>
            <p:cNvPr id="517" name="Google Shape;517;p38"/>
            <p:cNvSpPr/>
            <p:nvPr/>
          </p:nvSpPr>
          <p:spPr>
            <a:xfrm rot="10800000">
              <a:off x="3200104" y="1454325"/>
              <a:ext cx="558000" cy="558000"/>
            </a:xfrm>
            <a:prstGeom prst="arc">
              <a:avLst>
                <a:gd name="adj1" fmla="val 17863669"/>
                <a:gd name="adj2" fmla="val 3782883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38"/>
            <p:cNvSpPr/>
            <p:nvPr/>
          </p:nvSpPr>
          <p:spPr>
            <a:xfrm rot="10800000">
              <a:off x="3277527" y="1454325"/>
              <a:ext cx="85800" cy="858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38"/>
            <p:cNvSpPr/>
            <p:nvPr/>
          </p:nvSpPr>
          <p:spPr>
            <a:xfrm rot="10800000">
              <a:off x="3277426" y="1926425"/>
              <a:ext cx="47100" cy="47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0" name="Google Shape;520;p38"/>
          <p:cNvGrpSpPr/>
          <p:nvPr/>
        </p:nvGrpSpPr>
        <p:grpSpPr>
          <a:xfrm rot="5400000">
            <a:off x="4213270" y="1591822"/>
            <a:ext cx="877790" cy="877790"/>
            <a:chOff x="3200104" y="1454325"/>
            <a:chExt cx="558000" cy="558000"/>
          </a:xfrm>
        </p:grpSpPr>
        <p:sp>
          <p:nvSpPr>
            <p:cNvPr id="521" name="Google Shape;521;p38"/>
            <p:cNvSpPr/>
            <p:nvPr/>
          </p:nvSpPr>
          <p:spPr>
            <a:xfrm rot="10800000">
              <a:off x="3200104" y="1454325"/>
              <a:ext cx="558000" cy="558000"/>
            </a:xfrm>
            <a:prstGeom prst="arc">
              <a:avLst>
                <a:gd name="adj1" fmla="val 17863669"/>
                <a:gd name="adj2" fmla="val 3782883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38"/>
            <p:cNvSpPr/>
            <p:nvPr/>
          </p:nvSpPr>
          <p:spPr>
            <a:xfrm rot="10800000">
              <a:off x="3277527" y="1454325"/>
              <a:ext cx="85800" cy="858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38"/>
            <p:cNvSpPr/>
            <p:nvPr/>
          </p:nvSpPr>
          <p:spPr>
            <a:xfrm rot="10800000">
              <a:off x="3277426" y="1926425"/>
              <a:ext cx="47100" cy="47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8" name="Google Shape;528;p38"/>
          <p:cNvGrpSpPr/>
          <p:nvPr/>
        </p:nvGrpSpPr>
        <p:grpSpPr>
          <a:xfrm rot="5400000">
            <a:off x="7027148" y="1618162"/>
            <a:ext cx="877790" cy="877790"/>
            <a:chOff x="3200104" y="1454325"/>
            <a:chExt cx="558000" cy="558000"/>
          </a:xfrm>
        </p:grpSpPr>
        <p:sp>
          <p:nvSpPr>
            <p:cNvPr id="529" name="Google Shape;529;p38"/>
            <p:cNvSpPr/>
            <p:nvPr/>
          </p:nvSpPr>
          <p:spPr>
            <a:xfrm rot="10800000">
              <a:off x="3200104" y="1454325"/>
              <a:ext cx="558000" cy="558000"/>
            </a:xfrm>
            <a:prstGeom prst="arc">
              <a:avLst>
                <a:gd name="adj1" fmla="val 17863669"/>
                <a:gd name="adj2" fmla="val 3782883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38"/>
            <p:cNvSpPr/>
            <p:nvPr/>
          </p:nvSpPr>
          <p:spPr>
            <a:xfrm rot="10800000">
              <a:off x="3277527" y="1454325"/>
              <a:ext cx="85800" cy="858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38"/>
            <p:cNvSpPr/>
            <p:nvPr/>
          </p:nvSpPr>
          <p:spPr>
            <a:xfrm rot="10800000">
              <a:off x="3277426" y="1926425"/>
              <a:ext cx="47100" cy="47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2" name="Google Shape;532;p38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Preprocessing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534" name="Google Shape;534;p38"/>
          <p:cNvSpPr txBox="1">
            <a:spLocks noGrp="1"/>
          </p:cNvSpPr>
          <p:nvPr>
            <p:ph type="subTitle" idx="4294967295"/>
          </p:nvPr>
        </p:nvSpPr>
        <p:spPr>
          <a:xfrm>
            <a:off x="705867" y="3213445"/>
            <a:ext cx="19293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600" dirty="0">
                <a:solidFill>
                  <a:schemeClr val="accent2">
                    <a:lumMod val="25000"/>
                  </a:schemeClr>
                </a:solidFill>
                <a:latin typeface="Gowun Batang" panose="020B0604020202020204" charset="-127"/>
                <a:ea typeface="Gowun Batang" panose="020B0604020202020204" charset="-127"/>
              </a:rPr>
              <a:t>Cut off all the last names</a:t>
            </a:r>
            <a:endParaRPr sz="1600" dirty="0">
              <a:solidFill>
                <a:schemeClr val="accent2">
                  <a:lumMod val="25000"/>
                </a:schemeClr>
              </a:solidFill>
            </a:endParaRPr>
          </a:p>
        </p:txBody>
      </p:sp>
      <p:sp>
        <p:nvSpPr>
          <p:cNvPr id="538" name="Google Shape;538;p38"/>
          <p:cNvSpPr txBox="1">
            <a:spLocks noGrp="1"/>
          </p:cNvSpPr>
          <p:nvPr>
            <p:ph type="subTitle" idx="4294967295"/>
          </p:nvPr>
        </p:nvSpPr>
        <p:spPr>
          <a:xfrm>
            <a:off x="3601826" y="3213445"/>
            <a:ext cx="2072352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600" dirty="0">
                <a:solidFill>
                  <a:schemeClr val="accent2">
                    <a:lumMod val="25000"/>
                  </a:schemeClr>
                </a:solidFill>
                <a:latin typeface="Gowun Batang" panose="020B0604020202020204" charset="-127"/>
                <a:ea typeface="Gowun Batang" panose="020B0604020202020204" charset="-127"/>
              </a:rPr>
              <a:t>Removing special characters, double spacing, and correct the misspellings</a:t>
            </a:r>
            <a:endParaRPr sz="1600" dirty="0">
              <a:solidFill>
                <a:schemeClr val="accent2">
                  <a:lumMod val="25000"/>
                </a:schemeClr>
              </a:solidFill>
            </a:endParaRPr>
          </a:p>
        </p:txBody>
      </p:sp>
      <p:sp>
        <p:nvSpPr>
          <p:cNvPr id="540" name="Google Shape;540;p38"/>
          <p:cNvSpPr txBox="1">
            <a:spLocks noGrp="1"/>
          </p:cNvSpPr>
          <p:nvPr>
            <p:ph type="subTitle" idx="4294967295"/>
          </p:nvPr>
        </p:nvSpPr>
        <p:spPr>
          <a:xfrm>
            <a:off x="6429869" y="3213445"/>
            <a:ext cx="2072347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600" dirty="0">
                <a:solidFill>
                  <a:schemeClr val="accent2">
                    <a:lumMod val="25000"/>
                  </a:schemeClr>
                </a:solidFill>
                <a:latin typeface="Gowun Batang" panose="020B0604020202020204" charset="-127"/>
                <a:ea typeface="Gowun Batang" panose="020B0604020202020204" charset="-127"/>
              </a:rPr>
              <a:t>Convert the names into lower case and delete duplicate data</a:t>
            </a:r>
            <a:endParaRPr sz="1600" dirty="0">
              <a:solidFill>
                <a:schemeClr val="accent2">
                  <a:lumMod val="25000"/>
                </a:schemeClr>
              </a:solidFill>
            </a:endParaRPr>
          </a:p>
        </p:txBody>
      </p:sp>
      <p:sp>
        <p:nvSpPr>
          <p:cNvPr id="541" name="Google Shape;541;p38"/>
          <p:cNvSpPr txBox="1">
            <a:spLocks noGrp="1"/>
          </p:cNvSpPr>
          <p:nvPr>
            <p:ph type="title" idx="4294967295"/>
          </p:nvPr>
        </p:nvSpPr>
        <p:spPr>
          <a:xfrm>
            <a:off x="1238975" y="1927250"/>
            <a:ext cx="8778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01</a:t>
            </a:r>
            <a:endParaRPr sz="3000"/>
          </a:p>
        </p:txBody>
      </p:sp>
      <p:sp>
        <p:nvSpPr>
          <p:cNvPr id="542" name="Google Shape;542;p38"/>
          <p:cNvSpPr txBox="1">
            <a:spLocks noGrp="1"/>
          </p:cNvSpPr>
          <p:nvPr>
            <p:ph type="title" idx="4294967295"/>
          </p:nvPr>
        </p:nvSpPr>
        <p:spPr>
          <a:xfrm>
            <a:off x="4213260" y="1927250"/>
            <a:ext cx="8778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02</a:t>
            </a:r>
            <a:endParaRPr sz="3000"/>
          </a:p>
        </p:txBody>
      </p:sp>
      <p:sp>
        <p:nvSpPr>
          <p:cNvPr id="543" name="Google Shape;543;p38"/>
          <p:cNvSpPr txBox="1">
            <a:spLocks noGrp="1"/>
          </p:cNvSpPr>
          <p:nvPr>
            <p:ph type="title" idx="4294967295"/>
          </p:nvPr>
        </p:nvSpPr>
        <p:spPr>
          <a:xfrm>
            <a:off x="7020450" y="1927250"/>
            <a:ext cx="8778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03</a:t>
            </a:r>
            <a:endParaRPr sz="3000"/>
          </a:p>
        </p:txBody>
      </p:sp>
      <p:cxnSp>
        <p:nvCxnSpPr>
          <p:cNvPr id="545" name="Google Shape;545;p38"/>
          <p:cNvCxnSpPr/>
          <p:nvPr/>
        </p:nvCxnSpPr>
        <p:spPr>
          <a:xfrm>
            <a:off x="713225" y="2884325"/>
            <a:ext cx="7717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6" name="Google Shape;546;p38"/>
          <p:cNvCxnSpPr>
            <a:cxnSpLocks/>
            <a:stCxn id="541" idx="2"/>
          </p:cNvCxnSpPr>
          <p:nvPr/>
        </p:nvCxnSpPr>
        <p:spPr>
          <a:xfrm>
            <a:off x="1677875" y="2374850"/>
            <a:ext cx="0" cy="691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547" name="Google Shape;547;p38"/>
          <p:cNvCxnSpPr>
            <a:cxnSpLocks/>
            <a:stCxn id="542" idx="2"/>
          </p:cNvCxnSpPr>
          <p:nvPr/>
        </p:nvCxnSpPr>
        <p:spPr>
          <a:xfrm>
            <a:off x="4652160" y="2374850"/>
            <a:ext cx="0" cy="691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548" name="Google Shape;548;p38"/>
          <p:cNvCxnSpPr>
            <a:cxnSpLocks/>
            <a:stCxn id="543" idx="2"/>
          </p:cNvCxnSpPr>
          <p:nvPr/>
        </p:nvCxnSpPr>
        <p:spPr>
          <a:xfrm>
            <a:off x="7459350" y="2374850"/>
            <a:ext cx="0" cy="69122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4" name="Google Shape;490;p35">
            <a:extLst>
              <a:ext uri="{FF2B5EF4-FFF2-40B4-BE49-F238E27FC236}">
                <a16:creationId xmlns:a16="http://schemas.microsoft.com/office/drawing/2014/main" id="{A6600378-D2C7-86BA-0FCF-C563D30644D0}"/>
              </a:ext>
            </a:extLst>
          </p:cNvPr>
          <p:cNvSpPr txBox="1">
            <a:spLocks/>
          </p:cNvSpPr>
          <p:nvPr/>
        </p:nvSpPr>
        <p:spPr>
          <a:xfrm>
            <a:off x="7279191" y="4736210"/>
            <a:ext cx="1149000" cy="283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ahkwang Medium"/>
              <a:buNone/>
              <a:defRPr sz="3000" b="0" i="0" u="none" strike="noStrike" cap="none">
                <a:solidFill>
                  <a:schemeClr val="dk1"/>
                </a:solidFill>
                <a:latin typeface="Fahkwang Medium"/>
                <a:ea typeface="Fahkwang Medium"/>
                <a:cs typeface="Fahkwang Medium"/>
                <a:sym typeface="Fahkwang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" sz="1000" dirty="0"/>
              <a:t>6</a:t>
            </a:r>
          </a:p>
        </p:txBody>
      </p:sp>
      <p:cxnSp>
        <p:nvCxnSpPr>
          <p:cNvPr id="5" name="Google Shape;491;p35">
            <a:extLst>
              <a:ext uri="{FF2B5EF4-FFF2-40B4-BE49-F238E27FC236}">
                <a16:creationId xmlns:a16="http://schemas.microsoft.com/office/drawing/2014/main" id="{DD165FAC-6059-01C2-61CF-2559319BA2F8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2595725" y="4877960"/>
            <a:ext cx="4683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6" name="Google Shape;516;p38"/>
          <p:cNvGrpSpPr/>
          <p:nvPr/>
        </p:nvGrpSpPr>
        <p:grpSpPr>
          <a:xfrm rot="5400000">
            <a:off x="1874860" y="1682702"/>
            <a:ext cx="877790" cy="877790"/>
            <a:chOff x="3200104" y="1454325"/>
            <a:chExt cx="558000" cy="558000"/>
          </a:xfrm>
        </p:grpSpPr>
        <p:sp>
          <p:nvSpPr>
            <p:cNvPr id="517" name="Google Shape;517;p38"/>
            <p:cNvSpPr/>
            <p:nvPr/>
          </p:nvSpPr>
          <p:spPr>
            <a:xfrm rot="10800000">
              <a:off x="3200104" y="1454325"/>
              <a:ext cx="558000" cy="558000"/>
            </a:xfrm>
            <a:prstGeom prst="arc">
              <a:avLst>
                <a:gd name="adj1" fmla="val 17863669"/>
                <a:gd name="adj2" fmla="val 3782883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38"/>
            <p:cNvSpPr/>
            <p:nvPr/>
          </p:nvSpPr>
          <p:spPr>
            <a:xfrm rot="10800000">
              <a:off x="3277527" y="1454325"/>
              <a:ext cx="85800" cy="858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38"/>
            <p:cNvSpPr/>
            <p:nvPr/>
          </p:nvSpPr>
          <p:spPr>
            <a:xfrm rot="10800000">
              <a:off x="3277426" y="1926425"/>
              <a:ext cx="47100" cy="47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8" name="Google Shape;528;p38"/>
          <p:cNvGrpSpPr/>
          <p:nvPr/>
        </p:nvGrpSpPr>
        <p:grpSpPr>
          <a:xfrm rot="5400000">
            <a:off x="6210394" y="1604153"/>
            <a:ext cx="877790" cy="877790"/>
            <a:chOff x="3200104" y="1454325"/>
            <a:chExt cx="558000" cy="558000"/>
          </a:xfrm>
        </p:grpSpPr>
        <p:sp>
          <p:nvSpPr>
            <p:cNvPr id="529" name="Google Shape;529;p38"/>
            <p:cNvSpPr/>
            <p:nvPr/>
          </p:nvSpPr>
          <p:spPr>
            <a:xfrm rot="10800000">
              <a:off x="3200104" y="1454325"/>
              <a:ext cx="558000" cy="558000"/>
            </a:xfrm>
            <a:prstGeom prst="arc">
              <a:avLst>
                <a:gd name="adj1" fmla="val 17863669"/>
                <a:gd name="adj2" fmla="val 3782883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38"/>
            <p:cNvSpPr/>
            <p:nvPr/>
          </p:nvSpPr>
          <p:spPr>
            <a:xfrm rot="10800000">
              <a:off x="3277527" y="1454325"/>
              <a:ext cx="85800" cy="858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38"/>
            <p:cNvSpPr/>
            <p:nvPr/>
          </p:nvSpPr>
          <p:spPr>
            <a:xfrm rot="10800000">
              <a:off x="3277426" y="1926425"/>
              <a:ext cx="47100" cy="47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2" name="Google Shape;532;p38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Encoding data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534" name="Google Shape;534;p38"/>
          <p:cNvSpPr txBox="1">
            <a:spLocks noGrp="1"/>
          </p:cNvSpPr>
          <p:nvPr>
            <p:ph type="subTitle" idx="4294967295"/>
          </p:nvPr>
        </p:nvSpPr>
        <p:spPr>
          <a:xfrm>
            <a:off x="1277575" y="3256226"/>
            <a:ext cx="2072349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2000" b="1" dirty="0" err="1">
                <a:solidFill>
                  <a:schemeClr val="accent2">
                    <a:lumMod val="25000"/>
                  </a:schemeClr>
                </a:solidFill>
                <a:latin typeface="Gowun Batang" panose="020B0604020202020204" charset="-127"/>
                <a:ea typeface="Gowun Batang" panose="020B0604020202020204" charset="-127"/>
              </a:rPr>
              <a:t>CountVectorizer</a:t>
            </a:r>
            <a:endParaRPr sz="2000" b="1" dirty="0">
              <a:solidFill>
                <a:schemeClr val="accent2">
                  <a:lumMod val="25000"/>
                </a:schemeClr>
              </a:solidFill>
            </a:endParaRPr>
          </a:p>
        </p:txBody>
      </p:sp>
      <p:sp>
        <p:nvSpPr>
          <p:cNvPr id="538" name="Google Shape;538;p38"/>
          <p:cNvSpPr txBox="1">
            <a:spLocks noGrp="1"/>
          </p:cNvSpPr>
          <p:nvPr>
            <p:ph type="subTitle" idx="4294967295"/>
          </p:nvPr>
        </p:nvSpPr>
        <p:spPr>
          <a:xfrm>
            <a:off x="5613108" y="3242825"/>
            <a:ext cx="2072352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2000" b="1" dirty="0" err="1">
                <a:solidFill>
                  <a:schemeClr val="accent2">
                    <a:lumMod val="25000"/>
                  </a:schemeClr>
                </a:solidFill>
              </a:rPr>
              <a:t>TfidfVectorizer</a:t>
            </a:r>
            <a:endParaRPr sz="2000" b="1" dirty="0">
              <a:solidFill>
                <a:schemeClr val="accent2">
                  <a:lumMod val="25000"/>
                </a:schemeClr>
              </a:solidFill>
            </a:endParaRPr>
          </a:p>
        </p:txBody>
      </p:sp>
      <p:sp>
        <p:nvSpPr>
          <p:cNvPr id="541" name="Google Shape;541;p38"/>
          <p:cNvSpPr txBox="1">
            <a:spLocks noGrp="1"/>
          </p:cNvSpPr>
          <p:nvPr>
            <p:ph type="title" idx="4294967295"/>
          </p:nvPr>
        </p:nvSpPr>
        <p:spPr>
          <a:xfrm>
            <a:off x="1874850" y="1992828"/>
            <a:ext cx="8778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01</a:t>
            </a:r>
            <a:endParaRPr sz="3000" dirty="0"/>
          </a:p>
        </p:txBody>
      </p:sp>
      <p:sp>
        <p:nvSpPr>
          <p:cNvPr id="542" name="Google Shape;542;p38"/>
          <p:cNvSpPr txBox="1">
            <a:spLocks noGrp="1"/>
          </p:cNvSpPr>
          <p:nvPr>
            <p:ph type="title" idx="4294967295"/>
          </p:nvPr>
        </p:nvSpPr>
        <p:spPr>
          <a:xfrm>
            <a:off x="6210384" y="1927250"/>
            <a:ext cx="8778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02</a:t>
            </a:r>
            <a:endParaRPr sz="3000" dirty="0"/>
          </a:p>
        </p:txBody>
      </p:sp>
      <p:cxnSp>
        <p:nvCxnSpPr>
          <p:cNvPr id="545" name="Google Shape;545;p38"/>
          <p:cNvCxnSpPr/>
          <p:nvPr/>
        </p:nvCxnSpPr>
        <p:spPr>
          <a:xfrm>
            <a:off x="713225" y="2884325"/>
            <a:ext cx="7717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6" name="Google Shape;546;p38"/>
          <p:cNvCxnSpPr>
            <a:cxnSpLocks/>
            <a:stCxn id="541" idx="2"/>
          </p:cNvCxnSpPr>
          <p:nvPr/>
        </p:nvCxnSpPr>
        <p:spPr>
          <a:xfrm>
            <a:off x="2313750" y="2440428"/>
            <a:ext cx="0" cy="691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547" name="Google Shape;547;p38"/>
          <p:cNvCxnSpPr>
            <a:cxnSpLocks/>
            <a:stCxn id="542" idx="2"/>
          </p:cNvCxnSpPr>
          <p:nvPr/>
        </p:nvCxnSpPr>
        <p:spPr>
          <a:xfrm>
            <a:off x="6649284" y="2374850"/>
            <a:ext cx="0" cy="691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4" name="Google Shape;490;p35">
            <a:extLst>
              <a:ext uri="{FF2B5EF4-FFF2-40B4-BE49-F238E27FC236}">
                <a16:creationId xmlns:a16="http://schemas.microsoft.com/office/drawing/2014/main" id="{A6600378-D2C7-86BA-0FCF-C563D30644D0}"/>
              </a:ext>
            </a:extLst>
          </p:cNvPr>
          <p:cNvSpPr txBox="1">
            <a:spLocks/>
          </p:cNvSpPr>
          <p:nvPr/>
        </p:nvSpPr>
        <p:spPr>
          <a:xfrm>
            <a:off x="7279191" y="4736210"/>
            <a:ext cx="1149000" cy="283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ahkwang Medium"/>
              <a:buNone/>
              <a:defRPr sz="3000" b="0" i="0" u="none" strike="noStrike" cap="none">
                <a:solidFill>
                  <a:schemeClr val="dk1"/>
                </a:solidFill>
                <a:latin typeface="Fahkwang Medium"/>
                <a:ea typeface="Fahkwang Medium"/>
                <a:cs typeface="Fahkwang Medium"/>
                <a:sym typeface="Fahkwang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" sz="1000" dirty="0"/>
              <a:t>7</a:t>
            </a:r>
          </a:p>
        </p:txBody>
      </p:sp>
      <p:cxnSp>
        <p:nvCxnSpPr>
          <p:cNvPr id="5" name="Google Shape;491;p35">
            <a:extLst>
              <a:ext uri="{FF2B5EF4-FFF2-40B4-BE49-F238E27FC236}">
                <a16:creationId xmlns:a16="http://schemas.microsoft.com/office/drawing/2014/main" id="{DD165FAC-6059-01C2-61CF-2559319BA2F8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2595725" y="4877960"/>
            <a:ext cx="4683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8" name="Google Shape;838;p49"/>
          <p:cNvGrpSpPr/>
          <p:nvPr/>
        </p:nvGrpSpPr>
        <p:grpSpPr>
          <a:xfrm rot="5400000">
            <a:off x="4126843" y="3144211"/>
            <a:ext cx="890289" cy="890289"/>
            <a:chOff x="3200104" y="1454325"/>
            <a:chExt cx="558000" cy="558000"/>
          </a:xfrm>
        </p:grpSpPr>
        <p:sp>
          <p:nvSpPr>
            <p:cNvPr id="839" name="Google Shape;839;p49"/>
            <p:cNvSpPr/>
            <p:nvPr/>
          </p:nvSpPr>
          <p:spPr>
            <a:xfrm rot="10800000">
              <a:off x="3200104" y="1454325"/>
              <a:ext cx="558000" cy="558000"/>
            </a:xfrm>
            <a:prstGeom prst="arc">
              <a:avLst>
                <a:gd name="adj1" fmla="val 17863669"/>
                <a:gd name="adj2" fmla="val 3782883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49"/>
            <p:cNvSpPr/>
            <p:nvPr/>
          </p:nvSpPr>
          <p:spPr>
            <a:xfrm rot="10800000">
              <a:off x="3277527" y="1454325"/>
              <a:ext cx="85800" cy="858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49"/>
            <p:cNvSpPr/>
            <p:nvPr/>
          </p:nvSpPr>
          <p:spPr>
            <a:xfrm rot="10800000">
              <a:off x="3277426" y="1926425"/>
              <a:ext cx="47100" cy="471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2" name="Google Shape;842;p49"/>
          <p:cNvGrpSpPr/>
          <p:nvPr/>
        </p:nvGrpSpPr>
        <p:grpSpPr>
          <a:xfrm rot="5400000">
            <a:off x="1638706" y="3144211"/>
            <a:ext cx="890289" cy="890289"/>
            <a:chOff x="3200104" y="1454325"/>
            <a:chExt cx="558000" cy="558000"/>
          </a:xfrm>
        </p:grpSpPr>
        <p:sp>
          <p:nvSpPr>
            <p:cNvPr id="843" name="Google Shape;843;p49"/>
            <p:cNvSpPr/>
            <p:nvPr/>
          </p:nvSpPr>
          <p:spPr>
            <a:xfrm rot="10800000">
              <a:off x="3200104" y="1454325"/>
              <a:ext cx="558000" cy="558000"/>
            </a:xfrm>
            <a:prstGeom prst="arc">
              <a:avLst>
                <a:gd name="adj1" fmla="val 17863669"/>
                <a:gd name="adj2" fmla="val 3782883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49"/>
            <p:cNvSpPr/>
            <p:nvPr/>
          </p:nvSpPr>
          <p:spPr>
            <a:xfrm rot="10800000">
              <a:off x="3277527" y="1454325"/>
              <a:ext cx="85800" cy="858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49"/>
            <p:cNvSpPr/>
            <p:nvPr/>
          </p:nvSpPr>
          <p:spPr>
            <a:xfrm rot="10800000">
              <a:off x="3277426" y="1926425"/>
              <a:ext cx="47100" cy="471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6" name="Google Shape;846;p49"/>
          <p:cNvGrpSpPr/>
          <p:nvPr/>
        </p:nvGrpSpPr>
        <p:grpSpPr>
          <a:xfrm rot="5400000">
            <a:off x="6614993" y="3144211"/>
            <a:ext cx="890289" cy="890289"/>
            <a:chOff x="3200104" y="1454325"/>
            <a:chExt cx="558000" cy="558000"/>
          </a:xfrm>
        </p:grpSpPr>
        <p:sp>
          <p:nvSpPr>
            <p:cNvPr id="847" name="Google Shape;847;p49"/>
            <p:cNvSpPr/>
            <p:nvPr/>
          </p:nvSpPr>
          <p:spPr>
            <a:xfrm rot="10800000">
              <a:off x="3200104" y="1454325"/>
              <a:ext cx="558000" cy="558000"/>
            </a:xfrm>
            <a:prstGeom prst="arc">
              <a:avLst>
                <a:gd name="adj1" fmla="val 17863669"/>
                <a:gd name="adj2" fmla="val 3782883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49"/>
            <p:cNvSpPr/>
            <p:nvPr/>
          </p:nvSpPr>
          <p:spPr>
            <a:xfrm rot="10800000">
              <a:off x="3277527" y="1454325"/>
              <a:ext cx="85800" cy="858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49"/>
            <p:cNvSpPr/>
            <p:nvPr/>
          </p:nvSpPr>
          <p:spPr>
            <a:xfrm rot="10800000">
              <a:off x="3277426" y="1926425"/>
              <a:ext cx="47100" cy="471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0" name="Google Shape;850;p49"/>
          <p:cNvGrpSpPr/>
          <p:nvPr/>
        </p:nvGrpSpPr>
        <p:grpSpPr>
          <a:xfrm rot="5400000">
            <a:off x="1638718" y="1406474"/>
            <a:ext cx="890289" cy="890289"/>
            <a:chOff x="3200104" y="1454325"/>
            <a:chExt cx="558000" cy="558000"/>
          </a:xfrm>
        </p:grpSpPr>
        <p:sp>
          <p:nvSpPr>
            <p:cNvPr id="851" name="Google Shape;851;p49"/>
            <p:cNvSpPr/>
            <p:nvPr/>
          </p:nvSpPr>
          <p:spPr>
            <a:xfrm rot="10800000">
              <a:off x="3200104" y="1454325"/>
              <a:ext cx="558000" cy="558000"/>
            </a:xfrm>
            <a:prstGeom prst="arc">
              <a:avLst>
                <a:gd name="adj1" fmla="val 17863669"/>
                <a:gd name="adj2" fmla="val 3782883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49"/>
            <p:cNvSpPr/>
            <p:nvPr/>
          </p:nvSpPr>
          <p:spPr>
            <a:xfrm rot="10800000">
              <a:off x="3277527" y="1454325"/>
              <a:ext cx="85800" cy="858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49"/>
            <p:cNvSpPr/>
            <p:nvPr/>
          </p:nvSpPr>
          <p:spPr>
            <a:xfrm rot="10800000">
              <a:off x="3277426" y="1926425"/>
              <a:ext cx="47100" cy="471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4" name="Google Shape;854;p49"/>
          <p:cNvGrpSpPr/>
          <p:nvPr/>
        </p:nvGrpSpPr>
        <p:grpSpPr>
          <a:xfrm rot="5400000">
            <a:off x="6615005" y="1406474"/>
            <a:ext cx="890289" cy="890289"/>
            <a:chOff x="3200104" y="1454325"/>
            <a:chExt cx="558000" cy="558000"/>
          </a:xfrm>
        </p:grpSpPr>
        <p:sp>
          <p:nvSpPr>
            <p:cNvPr id="855" name="Google Shape;855;p49"/>
            <p:cNvSpPr/>
            <p:nvPr/>
          </p:nvSpPr>
          <p:spPr>
            <a:xfrm rot="10800000">
              <a:off x="3200104" y="1454325"/>
              <a:ext cx="558000" cy="558000"/>
            </a:xfrm>
            <a:prstGeom prst="arc">
              <a:avLst>
                <a:gd name="adj1" fmla="val 17863669"/>
                <a:gd name="adj2" fmla="val 3782883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49"/>
            <p:cNvSpPr/>
            <p:nvPr/>
          </p:nvSpPr>
          <p:spPr>
            <a:xfrm rot="10800000">
              <a:off x="3277527" y="1454325"/>
              <a:ext cx="85800" cy="858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49"/>
            <p:cNvSpPr/>
            <p:nvPr/>
          </p:nvSpPr>
          <p:spPr>
            <a:xfrm rot="10800000">
              <a:off x="3277426" y="1926425"/>
              <a:ext cx="47100" cy="471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8" name="Google Shape;858;p49"/>
          <p:cNvGrpSpPr/>
          <p:nvPr/>
        </p:nvGrpSpPr>
        <p:grpSpPr>
          <a:xfrm rot="5400000">
            <a:off x="4126856" y="1406474"/>
            <a:ext cx="890289" cy="890289"/>
            <a:chOff x="3200104" y="1454325"/>
            <a:chExt cx="558000" cy="558000"/>
          </a:xfrm>
        </p:grpSpPr>
        <p:sp>
          <p:nvSpPr>
            <p:cNvPr id="859" name="Google Shape;859;p49"/>
            <p:cNvSpPr/>
            <p:nvPr/>
          </p:nvSpPr>
          <p:spPr>
            <a:xfrm rot="10800000">
              <a:off x="3200104" y="1454325"/>
              <a:ext cx="558000" cy="558000"/>
            </a:xfrm>
            <a:prstGeom prst="arc">
              <a:avLst>
                <a:gd name="adj1" fmla="val 17863669"/>
                <a:gd name="adj2" fmla="val 3782883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49"/>
            <p:cNvSpPr/>
            <p:nvPr/>
          </p:nvSpPr>
          <p:spPr>
            <a:xfrm rot="10800000">
              <a:off x="3277527" y="1454325"/>
              <a:ext cx="85800" cy="858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49"/>
            <p:cNvSpPr/>
            <p:nvPr/>
          </p:nvSpPr>
          <p:spPr>
            <a:xfrm rot="10800000">
              <a:off x="3277426" y="1926425"/>
              <a:ext cx="47100" cy="471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64" name="Google Shape;864;p49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Gender Prediction Models</a:t>
            </a:r>
            <a:endParaRPr dirty="0"/>
          </a:p>
        </p:txBody>
      </p:sp>
      <p:sp>
        <p:nvSpPr>
          <p:cNvPr id="869" name="Google Shape;869;p49"/>
          <p:cNvSpPr txBox="1">
            <a:spLocks noGrp="1"/>
          </p:cNvSpPr>
          <p:nvPr>
            <p:ph type="subTitle" idx="7"/>
          </p:nvPr>
        </p:nvSpPr>
        <p:spPr>
          <a:xfrm>
            <a:off x="1101225" y="1911450"/>
            <a:ext cx="19860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Naï</a:t>
            </a:r>
            <a:r>
              <a:rPr lang="en" dirty="0"/>
              <a:t>ve Bayes</a:t>
            </a:r>
            <a:endParaRPr dirty="0"/>
          </a:p>
        </p:txBody>
      </p:sp>
      <p:sp>
        <p:nvSpPr>
          <p:cNvPr id="870" name="Google Shape;870;p49"/>
          <p:cNvSpPr txBox="1">
            <a:spLocks noGrp="1"/>
          </p:cNvSpPr>
          <p:nvPr>
            <p:ph type="subTitle" idx="8"/>
          </p:nvPr>
        </p:nvSpPr>
        <p:spPr>
          <a:xfrm>
            <a:off x="3579000" y="1911450"/>
            <a:ext cx="1986000" cy="84153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Logistic Regression</a:t>
            </a:r>
            <a:endParaRPr dirty="0"/>
          </a:p>
        </p:txBody>
      </p:sp>
      <p:sp>
        <p:nvSpPr>
          <p:cNvPr id="871" name="Google Shape;871;p49"/>
          <p:cNvSpPr txBox="1">
            <a:spLocks noGrp="1"/>
          </p:cNvSpPr>
          <p:nvPr>
            <p:ph type="subTitle" idx="9"/>
          </p:nvPr>
        </p:nvSpPr>
        <p:spPr>
          <a:xfrm>
            <a:off x="6056775" y="1911450"/>
            <a:ext cx="19860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SVM</a:t>
            </a:r>
            <a:endParaRPr dirty="0"/>
          </a:p>
        </p:txBody>
      </p:sp>
      <p:sp>
        <p:nvSpPr>
          <p:cNvPr id="872" name="Google Shape;872;p49"/>
          <p:cNvSpPr txBox="1">
            <a:spLocks noGrp="1"/>
          </p:cNvSpPr>
          <p:nvPr>
            <p:ph type="subTitle" idx="13"/>
          </p:nvPr>
        </p:nvSpPr>
        <p:spPr>
          <a:xfrm>
            <a:off x="1101225" y="3649650"/>
            <a:ext cx="19860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KNN</a:t>
            </a:r>
            <a:endParaRPr dirty="0"/>
          </a:p>
        </p:txBody>
      </p:sp>
      <p:sp>
        <p:nvSpPr>
          <p:cNvPr id="873" name="Google Shape;873;p49"/>
          <p:cNvSpPr txBox="1">
            <a:spLocks noGrp="1"/>
          </p:cNvSpPr>
          <p:nvPr>
            <p:ph type="subTitle" idx="14"/>
          </p:nvPr>
        </p:nvSpPr>
        <p:spPr>
          <a:xfrm>
            <a:off x="3519930" y="3660742"/>
            <a:ext cx="2179157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Decision tree</a:t>
            </a:r>
            <a:endParaRPr dirty="0"/>
          </a:p>
        </p:txBody>
      </p:sp>
      <p:sp>
        <p:nvSpPr>
          <p:cNvPr id="874" name="Google Shape;874;p49"/>
          <p:cNvSpPr txBox="1">
            <a:spLocks noGrp="1"/>
          </p:cNvSpPr>
          <p:nvPr>
            <p:ph type="subTitle" idx="15"/>
          </p:nvPr>
        </p:nvSpPr>
        <p:spPr>
          <a:xfrm>
            <a:off x="5928179" y="3630167"/>
            <a:ext cx="234369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Random forest</a:t>
            </a:r>
            <a:endParaRPr dirty="0"/>
          </a:p>
        </p:txBody>
      </p:sp>
      <p:grpSp>
        <p:nvGrpSpPr>
          <p:cNvPr id="875" name="Google Shape;875;p49"/>
          <p:cNvGrpSpPr/>
          <p:nvPr/>
        </p:nvGrpSpPr>
        <p:grpSpPr>
          <a:xfrm>
            <a:off x="1923788" y="1580524"/>
            <a:ext cx="320143" cy="392581"/>
            <a:chOff x="3086313" y="2877049"/>
            <a:chExt cx="320143" cy="392581"/>
          </a:xfrm>
        </p:grpSpPr>
        <p:sp>
          <p:nvSpPr>
            <p:cNvPr id="876" name="Google Shape;876;p49"/>
            <p:cNvSpPr/>
            <p:nvPr/>
          </p:nvSpPr>
          <p:spPr>
            <a:xfrm>
              <a:off x="3125749" y="2915371"/>
              <a:ext cx="240505" cy="354259"/>
            </a:xfrm>
            <a:custGeom>
              <a:avLst/>
              <a:gdLst/>
              <a:ahLst/>
              <a:cxnLst/>
              <a:rect l="l" t="t" r="r" b="b"/>
              <a:pathLst>
                <a:path w="7550" h="11121" extrusionOk="0">
                  <a:moveTo>
                    <a:pt x="3775" y="2929"/>
                  </a:moveTo>
                  <a:lnTo>
                    <a:pt x="3918" y="3120"/>
                  </a:lnTo>
                  <a:cubicBezTo>
                    <a:pt x="3871" y="3144"/>
                    <a:pt x="3823" y="3144"/>
                    <a:pt x="3775" y="3144"/>
                  </a:cubicBezTo>
                  <a:cubicBezTo>
                    <a:pt x="3740" y="3132"/>
                    <a:pt x="3692" y="3120"/>
                    <a:pt x="3644" y="3120"/>
                  </a:cubicBezTo>
                  <a:lnTo>
                    <a:pt x="3775" y="2929"/>
                  </a:lnTo>
                  <a:close/>
                  <a:moveTo>
                    <a:pt x="4168" y="3501"/>
                  </a:moveTo>
                  <a:lnTo>
                    <a:pt x="4299" y="3703"/>
                  </a:lnTo>
                  <a:cubicBezTo>
                    <a:pt x="4126" y="3751"/>
                    <a:pt x="3948" y="3775"/>
                    <a:pt x="3769" y="3775"/>
                  </a:cubicBezTo>
                  <a:cubicBezTo>
                    <a:pt x="3591" y="3775"/>
                    <a:pt x="3412" y="3751"/>
                    <a:pt x="3239" y="3703"/>
                  </a:cubicBezTo>
                  <a:lnTo>
                    <a:pt x="3382" y="3501"/>
                  </a:lnTo>
                  <a:cubicBezTo>
                    <a:pt x="3513" y="3560"/>
                    <a:pt x="3644" y="3572"/>
                    <a:pt x="3775" y="3572"/>
                  </a:cubicBezTo>
                  <a:cubicBezTo>
                    <a:pt x="3918" y="3572"/>
                    <a:pt x="4049" y="3537"/>
                    <a:pt x="4168" y="3501"/>
                  </a:cubicBezTo>
                  <a:close/>
                  <a:moveTo>
                    <a:pt x="3120" y="4132"/>
                  </a:moveTo>
                  <a:cubicBezTo>
                    <a:pt x="3275" y="4180"/>
                    <a:pt x="3418" y="4191"/>
                    <a:pt x="3561" y="4215"/>
                  </a:cubicBezTo>
                  <a:lnTo>
                    <a:pt x="3561" y="8109"/>
                  </a:lnTo>
                  <a:lnTo>
                    <a:pt x="3120" y="8109"/>
                  </a:lnTo>
                  <a:lnTo>
                    <a:pt x="3120" y="4132"/>
                  </a:lnTo>
                  <a:close/>
                  <a:moveTo>
                    <a:pt x="4430" y="4132"/>
                  </a:moveTo>
                  <a:lnTo>
                    <a:pt x="4430" y="8109"/>
                  </a:lnTo>
                  <a:lnTo>
                    <a:pt x="4001" y="8109"/>
                  </a:lnTo>
                  <a:lnTo>
                    <a:pt x="4001" y="4215"/>
                  </a:lnTo>
                  <a:cubicBezTo>
                    <a:pt x="4156" y="4191"/>
                    <a:pt x="4287" y="4180"/>
                    <a:pt x="4430" y="4132"/>
                  </a:cubicBezTo>
                  <a:close/>
                  <a:moveTo>
                    <a:pt x="3799" y="441"/>
                  </a:moveTo>
                  <a:cubicBezTo>
                    <a:pt x="4668" y="441"/>
                    <a:pt x="5490" y="786"/>
                    <a:pt x="6121" y="1394"/>
                  </a:cubicBezTo>
                  <a:cubicBezTo>
                    <a:pt x="6752" y="2025"/>
                    <a:pt x="7097" y="2858"/>
                    <a:pt x="7097" y="3751"/>
                  </a:cubicBezTo>
                  <a:cubicBezTo>
                    <a:pt x="7097" y="4620"/>
                    <a:pt x="6752" y="5442"/>
                    <a:pt x="6157" y="6073"/>
                  </a:cubicBezTo>
                  <a:cubicBezTo>
                    <a:pt x="5609" y="6632"/>
                    <a:pt x="5299" y="7347"/>
                    <a:pt x="5240" y="8109"/>
                  </a:cubicBezTo>
                  <a:lnTo>
                    <a:pt x="4883" y="8109"/>
                  </a:lnTo>
                  <a:lnTo>
                    <a:pt x="4883" y="3822"/>
                  </a:lnTo>
                  <a:cubicBezTo>
                    <a:pt x="4883" y="3775"/>
                    <a:pt x="4871" y="3739"/>
                    <a:pt x="4835" y="3703"/>
                  </a:cubicBezTo>
                  <a:lnTo>
                    <a:pt x="3978" y="2406"/>
                  </a:lnTo>
                  <a:cubicBezTo>
                    <a:pt x="3930" y="2346"/>
                    <a:pt x="3871" y="2310"/>
                    <a:pt x="3799" y="2310"/>
                  </a:cubicBezTo>
                  <a:cubicBezTo>
                    <a:pt x="3716" y="2310"/>
                    <a:pt x="3644" y="2334"/>
                    <a:pt x="3620" y="2406"/>
                  </a:cubicBezTo>
                  <a:lnTo>
                    <a:pt x="2751" y="3703"/>
                  </a:lnTo>
                  <a:cubicBezTo>
                    <a:pt x="2728" y="3739"/>
                    <a:pt x="2704" y="3775"/>
                    <a:pt x="2704" y="3822"/>
                  </a:cubicBezTo>
                  <a:lnTo>
                    <a:pt x="2704" y="8109"/>
                  </a:lnTo>
                  <a:lnTo>
                    <a:pt x="2347" y="8109"/>
                  </a:lnTo>
                  <a:cubicBezTo>
                    <a:pt x="2287" y="7347"/>
                    <a:pt x="1977" y="6632"/>
                    <a:pt x="1430" y="6073"/>
                  </a:cubicBezTo>
                  <a:cubicBezTo>
                    <a:pt x="834" y="5465"/>
                    <a:pt x="501" y="4656"/>
                    <a:pt x="489" y="3810"/>
                  </a:cubicBezTo>
                  <a:cubicBezTo>
                    <a:pt x="477" y="2929"/>
                    <a:pt x="823" y="2096"/>
                    <a:pt x="1430" y="1453"/>
                  </a:cubicBezTo>
                  <a:cubicBezTo>
                    <a:pt x="2049" y="822"/>
                    <a:pt x="2870" y="453"/>
                    <a:pt x="3751" y="441"/>
                  </a:cubicBezTo>
                  <a:close/>
                  <a:moveTo>
                    <a:pt x="5228" y="8561"/>
                  </a:moveTo>
                  <a:lnTo>
                    <a:pt x="5228" y="8835"/>
                  </a:lnTo>
                  <a:lnTo>
                    <a:pt x="5228" y="8883"/>
                  </a:lnTo>
                  <a:lnTo>
                    <a:pt x="2335" y="8883"/>
                  </a:lnTo>
                  <a:lnTo>
                    <a:pt x="2335" y="8835"/>
                  </a:lnTo>
                  <a:lnTo>
                    <a:pt x="2335" y="8561"/>
                  </a:lnTo>
                  <a:close/>
                  <a:moveTo>
                    <a:pt x="5121" y="9311"/>
                  </a:moveTo>
                  <a:cubicBezTo>
                    <a:pt x="4942" y="9752"/>
                    <a:pt x="4525" y="10026"/>
                    <a:pt x="4037" y="10026"/>
                  </a:cubicBezTo>
                  <a:lnTo>
                    <a:pt x="3525" y="10026"/>
                  </a:lnTo>
                  <a:cubicBezTo>
                    <a:pt x="3037" y="10026"/>
                    <a:pt x="2620" y="9728"/>
                    <a:pt x="2442" y="9311"/>
                  </a:cubicBezTo>
                  <a:close/>
                  <a:moveTo>
                    <a:pt x="4049" y="10478"/>
                  </a:moveTo>
                  <a:cubicBezTo>
                    <a:pt x="4061" y="10478"/>
                    <a:pt x="4109" y="10478"/>
                    <a:pt x="4132" y="10490"/>
                  </a:cubicBezTo>
                  <a:cubicBezTo>
                    <a:pt x="4132" y="10597"/>
                    <a:pt x="4049" y="10668"/>
                    <a:pt x="3954" y="10668"/>
                  </a:cubicBezTo>
                  <a:lnTo>
                    <a:pt x="3620" y="10668"/>
                  </a:lnTo>
                  <a:cubicBezTo>
                    <a:pt x="3513" y="10668"/>
                    <a:pt x="3442" y="10585"/>
                    <a:pt x="3442" y="10490"/>
                  </a:cubicBezTo>
                  <a:lnTo>
                    <a:pt x="3442" y="10478"/>
                  </a:lnTo>
                  <a:close/>
                  <a:moveTo>
                    <a:pt x="3762" y="0"/>
                  </a:moveTo>
                  <a:cubicBezTo>
                    <a:pt x="3746" y="0"/>
                    <a:pt x="3731" y="0"/>
                    <a:pt x="3716" y="0"/>
                  </a:cubicBezTo>
                  <a:cubicBezTo>
                    <a:pt x="1656" y="24"/>
                    <a:pt x="1" y="1739"/>
                    <a:pt x="13" y="3810"/>
                  </a:cubicBezTo>
                  <a:cubicBezTo>
                    <a:pt x="25" y="4775"/>
                    <a:pt x="406" y="5680"/>
                    <a:pt x="1073" y="6370"/>
                  </a:cubicBezTo>
                  <a:cubicBezTo>
                    <a:pt x="1596" y="6906"/>
                    <a:pt x="1870" y="7609"/>
                    <a:pt x="1870" y="8335"/>
                  </a:cubicBezTo>
                  <a:lnTo>
                    <a:pt x="1870" y="8835"/>
                  </a:lnTo>
                  <a:cubicBezTo>
                    <a:pt x="1870" y="9549"/>
                    <a:pt x="2335" y="10168"/>
                    <a:pt x="2966" y="10383"/>
                  </a:cubicBezTo>
                  <a:lnTo>
                    <a:pt x="2966" y="10490"/>
                  </a:lnTo>
                  <a:cubicBezTo>
                    <a:pt x="2966" y="10835"/>
                    <a:pt x="3239" y="11121"/>
                    <a:pt x="3585" y="11121"/>
                  </a:cubicBezTo>
                  <a:lnTo>
                    <a:pt x="3930" y="11121"/>
                  </a:lnTo>
                  <a:cubicBezTo>
                    <a:pt x="4275" y="11121"/>
                    <a:pt x="4549" y="10835"/>
                    <a:pt x="4549" y="10490"/>
                  </a:cubicBezTo>
                  <a:lnTo>
                    <a:pt x="4549" y="10383"/>
                  </a:lnTo>
                  <a:cubicBezTo>
                    <a:pt x="5192" y="10168"/>
                    <a:pt x="5645" y="9549"/>
                    <a:pt x="5645" y="8835"/>
                  </a:cubicBezTo>
                  <a:lnTo>
                    <a:pt x="5645" y="8335"/>
                  </a:lnTo>
                  <a:cubicBezTo>
                    <a:pt x="5645" y="7609"/>
                    <a:pt x="5918" y="6918"/>
                    <a:pt x="6442" y="6382"/>
                  </a:cubicBezTo>
                  <a:cubicBezTo>
                    <a:pt x="7133" y="5680"/>
                    <a:pt x="7502" y="4751"/>
                    <a:pt x="7502" y="3763"/>
                  </a:cubicBezTo>
                  <a:cubicBezTo>
                    <a:pt x="7550" y="2751"/>
                    <a:pt x="7145" y="1798"/>
                    <a:pt x="6418" y="1084"/>
                  </a:cubicBezTo>
                  <a:cubicBezTo>
                    <a:pt x="5715" y="380"/>
                    <a:pt x="4757" y="0"/>
                    <a:pt x="37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49"/>
            <p:cNvSpPr/>
            <p:nvPr/>
          </p:nvSpPr>
          <p:spPr>
            <a:xfrm>
              <a:off x="3263076" y="2942511"/>
              <a:ext cx="79287" cy="99579"/>
            </a:xfrm>
            <a:custGeom>
              <a:avLst/>
              <a:gdLst/>
              <a:ahLst/>
              <a:cxnLst/>
              <a:rect l="l" t="t" r="r" b="b"/>
              <a:pathLst>
                <a:path w="2489" h="3126" extrusionOk="0">
                  <a:moveTo>
                    <a:pt x="246" y="1"/>
                  </a:moveTo>
                  <a:cubicBezTo>
                    <a:pt x="146" y="1"/>
                    <a:pt x="56" y="59"/>
                    <a:pt x="36" y="161"/>
                  </a:cubicBezTo>
                  <a:cubicBezTo>
                    <a:pt x="0" y="280"/>
                    <a:pt x="60" y="399"/>
                    <a:pt x="179" y="422"/>
                  </a:cubicBezTo>
                  <a:cubicBezTo>
                    <a:pt x="1286" y="744"/>
                    <a:pt x="2048" y="1768"/>
                    <a:pt x="2048" y="2899"/>
                  </a:cubicBezTo>
                  <a:cubicBezTo>
                    <a:pt x="2048" y="3018"/>
                    <a:pt x="2143" y="3125"/>
                    <a:pt x="2262" y="3125"/>
                  </a:cubicBezTo>
                  <a:cubicBezTo>
                    <a:pt x="2381" y="3125"/>
                    <a:pt x="2488" y="3018"/>
                    <a:pt x="2488" y="2899"/>
                  </a:cubicBezTo>
                  <a:cubicBezTo>
                    <a:pt x="2488" y="1577"/>
                    <a:pt x="1595" y="387"/>
                    <a:pt x="298" y="6"/>
                  </a:cubicBezTo>
                  <a:cubicBezTo>
                    <a:pt x="280" y="2"/>
                    <a:pt x="263" y="1"/>
                    <a:pt x="2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49"/>
            <p:cNvSpPr/>
            <p:nvPr/>
          </p:nvSpPr>
          <p:spPr>
            <a:xfrm>
              <a:off x="3237656" y="2939262"/>
              <a:ext cx="20897" cy="14462"/>
            </a:xfrm>
            <a:custGeom>
              <a:avLst/>
              <a:gdLst/>
              <a:ahLst/>
              <a:cxnLst/>
              <a:rect l="l" t="t" r="r" b="b"/>
              <a:pathLst>
                <a:path w="656" h="454" extrusionOk="0">
                  <a:moveTo>
                    <a:pt x="227" y="1"/>
                  </a:moveTo>
                  <a:cubicBezTo>
                    <a:pt x="107" y="1"/>
                    <a:pt x="0" y="108"/>
                    <a:pt x="0" y="227"/>
                  </a:cubicBezTo>
                  <a:cubicBezTo>
                    <a:pt x="0" y="346"/>
                    <a:pt x="107" y="453"/>
                    <a:pt x="227" y="453"/>
                  </a:cubicBezTo>
                  <a:lnTo>
                    <a:pt x="417" y="453"/>
                  </a:lnTo>
                  <a:cubicBezTo>
                    <a:pt x="536" y="453"/>
                    <a:pt x="619" y="358"/>
                    <a:pt x="643" y="251"/>
                  </a:cubicBezTo>
                  <a:cubicBezTo>
                    <a:pt x="655" y="108"/>
                    <a:pt x="560" y="1"/>
                    <a:pt x="4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49"/>
            <p:cNvSpPr/>
            <p:nvPr/>
          </p:nvSpPr>
          <p:spPr>
            <a:xfrm>
              <a:off x="3379888" y="3029539"/>
              <a:ext cx="26567" cy="14048"/>
            </a:xfrm>
            <a:custGeom>
              <a:avLst/>
              <a:gdLst/>
              <a:ahLst/>
              <a:cxnLst/>
              <a:rect l="l" t="t" r="r" b="b"/>
              <a:pathLst>
                <a:path w="834" h="441" extrusionOk="0">
                  <a:moveTo>
                    <a:pt x="226" y="0"/>
                  </a:moveTo>
                  <a:cubicBezTo>
                    <a:pt x="107" y="0"/>
                    <a:pt x="0" y="107"/>
                    <a:pt x="0" y="226"/>
                  </a:cubicBezTo>
                  <a:cubicBezTo>
                    <a:pt x="0" y="346"/>
                    <a:pt x="107" y="441"/>
                    <a:pt x="226" y="441"/>
                  </a:cubicBezTo>
                  <a:lnTo>
                    <a:pt x="607" y="441"/>
                  </a:lnTo>
                  <a:cubicBezTo>
                    <a:pt x="726" y="441"/>
                    <a:pt x="834" y="346"/>
                    <a:pt x="834" y="226"/>
                  </a:cubicBezTo>
                  <a:cubicBezTo>
                    <a:pt x="822" y="107"/>
                    <a:pt x="726" y="0"/>
                    <a:pt x="6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49"/>
            <p:cNvSpPr/>
            <p:nvPr/>
          </p:nvSpPr>
          <p:spPr>
            <a:xfrm>
              <a:off x="3086313" y="3029539"/>
              <a:ext cx="26599" cy="14048"/>
            </a:xfrm>
            <a:custGeom>
              <a:avLst/>
              <a:gdLst/>
              <a:ahLst/>
              <a:cxnLst/>
              <a:rect l="l" t="t" r="r" b="b"/>
              <a:pathLst>
                <a:path w="835" h="441" extrusionOk="0">
                  <a:moveTo>
                    <a:pt x="227" y="0"/>
                  </a:moveTo>
                  <a:cubicBezTo>
                    <a:pt x="108" y="0"/>
                    <a:pt x="1" y="107"/>
                    <a:pt x="1" y="226"/>
                  </a:cubicBezTo>
                  <a:cubicBezTo>
                    <a:pt x="1" y="346"/>
                    <a:pt x="108" y="441"/>
                    <a:pt x="227" y="441"/>
                  </a:cubicBezTo>
                  <a:lnTo>
                    <a:pt x="608" y="441"/>
                  </a:lnTo>
                  <a:cubicBezTo>
                    <a:pt x="727" y="441"/>
                    <a:pt x="834" y="346"/>
                    <a:pt x="834" y="226"/>
                  </a:cubicBezTo>
                  <a:cubicBezTo>
                    <a:pt x="834" y="107"/>
                    <a:pt x="727" y="0"/>
                    <a:pt x="6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49"/>
            <p:cNvSpPr/>
            <p:nvPr/>
          </p:nvSpPr>
          <p:spPr>
            <a:xfrm>
              <a:off x="3359788" y="2953469"/>
              <a:ext cx="26567" cy="20355"/>
            </a:xfrm>
            <a:custGeom>
              <a:avLst/>
              <a:gdLst/>
              <a:ahLst/>
              <a:cxnLst/>
              <a:rect l="l" t="t" r="r" b="b"/>
              <a:pathLst>
                <a:path w="834" h="639" extrusionOk="0">
                  <a:moveTo>
                    <a:pt x="594" y="0"/>
                  </a:moveTo>
                  <a:cubicBezTo>
                    <a:pt x="555" y="0"/>
                    <a:pt x="514" y="13"/>
                    <a:pt x="476" y="43"/>
                  </a:cubicBezTo>
                  <a:lnTo>
                    <a:pt x="155" y="233"/>
                  </a:lnTo>
                  <a:cubicBezTo>
                    <a:pt x="48" y="293"/>
                    <a:pt x="0" y="424"/>
                    <a:pt x="83" y="531"/>
                  </a:cubicBezTo>
                  <a:cubicBezTo>
                    <a:pt x="119" y="602"/>
                    <a:pt x="203" y="638"/>
                    <a:pt x="274" y="638"/>
                  </a:cubicBezTo>
                  <a:cubicBezTo>
                    <a:pt x="310" y="638"/>
                    <a:pt x="345" y="614"/>
                    <a:pt x="381" y="602"/>
                  </a:cubicBezTo>
                  <a:lnTo>
                    <a:pt x="703" y="412"/>
                  </a:lnTo>
                  <a:cubicBezTo>
                    <a:pt x="810" y="352"/>
                    <a:pt x="834" y="221"/>
                    <a:pt x="774" y="114"/>
                  </a:cubicBezTo>
                  <a:cubicBezTo>
                    <a:pt x="735" y="45"/>
                    <a:pt x="667" y="0"/>
                    <a:pt x="5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49"/>
            <p:cNvSpPr/>
            <p:nvPr/>
          </p:nvSpPr>
          <p:spPr>
            <a:xfrm>
              <a:off x="3106413" y="3100034"/>
              <a:ext cx="26599" cy="20164"/>
            </a:xfrm>
            <a:custGeom>
              <a:avLst/>
              <a:gdLst/>
              <a:ahLst/>
              <a:cxnLst/>
              <a:rect l="l" t="t" r="r" b="b"/>
              <a:pathLst>
                <a:path w="835" h="633" extrusionOk="0">
                  <a:moveTo>
                    <a:pt x="590" y="0"/>
                  </a:moveTo>
                  <a:cubicBezTo>
                    <a:pt x="550" y="0"/>
                    <a:pt x="511" y="12"/>
                    <a:pt x="477" y="38"/>
                  </a:cubicBezTo>
                  <a:lnTo>
                    <a:pt x="144" y="228"/>
                  </a:lnTo>
                  <a:cubicBezTo>
                    <a:pt x="36" y="288"/>
                    <a:pt x="1" y="419"/>
                    <a:pt x="72" y="526"/>
                  </a:cubicBezTo>
                  <a:cubicBezTo>
                    <a:pt x="108" y="597"/>
                    <a:pt x="191" y="633"/>
                    <a:pt x="263" y="633"/>
                  </a:cubicBezTo>
                  <a:cubicBezTo>
                    <a:pt x="310" y="633"/>
                    <a:pt x="334" y="609"/>
                    <a:pt x="370" y="597"/>
                  </a:cubicBezTo>
                  <a:lnTo>
                    <a:pt x="691" y="407"/>
                  </a:lnTo>
                  <a:cubicBezTo>
                    <a:pt x="787" y="347"/>
                    <a:pt x="834" y="216"/>
                    <a:pt x="775" y="109"/>
                  </a:cubicBezTo>
                  <a:cubicBezTo>
                    <a:pt x="736" y="40"/>
                    <a:pt x="663" y="0"/>
                    <a:pt x="5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49"/>
            <p:cNvSpPr/>
            <p:nvPr/>
          </p:nvSpPr>
          <p:spPr>
            <a:xfrm>
              <a:off x="3308565" y="2897277"/>
              <a:ext cx="22044" cy="24178"/>
            </a:xfrm>
            <a:custGeom>
              <a:avLst/>
              <a:gdLst/>
              <a:ahLst/>
              <a:cxnLst/>
              <a:rect l="l" t="t" r="r" b="b"/>
              <a:pathLst>
                <a:path w="692" h="759" extrusionOk="0">
                  <a:moveTo>
                    <a:pt x="441" y="1"/>
                  </a:moveTo>
                  <a:cubicBezTo>
                    <a:pt x="369" y="1"/>
                    <a:pt x="301" y="35"/>
                    <a:pt x="263" y="104"/>
                  </a:cubicBezTo>
                  <a:lnTo>
                    <a:pt x="60" y="438"/>
                  </a:lnTo>
                  <a:cubicBezTo>
                    <a:pt x="1" y="533"/>
                    <a:pt x="37" y="676"/>
                    <a:pt x="144" y="735"/>
                  </a:cubicBezTo>
                  <a:cubicBezTo>
                    <a:pt x="167" y="747"/>
                    <a:pt x="215" y="759"/>
                    <a:pt x="239" y="759"/>
                  </a:cubicBezTo>
                  <a:cubicBezTo>
                    <a:pt x="322" y="759"/>
                    <a:pt x="394" y="711"/>
                    <a:pt x="441" y="652"/>
                  </a:cubicBezTo>
                  <a:lnTo>
                    <a:pt x="632" y="330"/>
                  </a:lnTo>
                  <a:cubicBezTo>
                    <a:pt x="691" y="223"/>
                    <a:pt x="656" y="92"/>
                    <a:pt x="560" y="33"/>
                  </a:cubicBezTo>
                  <a:cubicBezTo>
                    <a:pt x="522" y="11"/>
                    <a:pt x="481" y="1"/>
                    <a:pt x="4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49"/>
            <p:cNvSpPr/>
            <p:nvPr/>
          </p:nvSpPr>
          <p:spPr>
            <a:xfrm>
              <a:off x="3239153" y="2877049"/>
              <a:ext cx="14080" cy="26599"/>
            </a:xfrm>
            <a:custGeom>
              <a:avLst/>
              <a:gdLst/>
              <a:ahLst/>
              <a:cxnLst/>
              <a:rect l="l" t="t" r="r" b="b"/>
              <a:pathLst>
                <a:path w="442" h="835" extrusionOk="0">
                  <a:moveTo>
                    <a:pt x="215" y="1"/>
                  </a:moveTo>
                  <a:cubicBezTo>
                    <a:pt x="96" y="1"/>
                    <a:pt x="1" y="96"/>
                    <a:pt x="1" y="215"/>
                  </a:cubicBezTo>
                  <a:lnTo>
                    <a:pt x="1" y="608"/>
                  </a:lnTo>
                  <a:cubicBezTo>
                    <a:pt x="1" y="727"/>
                    <a:pt x="96" y="834"/>
                    <a:pt x="215" y="834"/>
                  </a:cubicBezTo>
                  <a:cubicBezTo>
                    <a:pt x="334" y="834"/>
                    <a:pt x="441" y="727"/>
                    <a:pt x="441" y="608"/>
                  </a:cubicBezTo>
                  <a:lnTo>
                    <a:pt x="441" y="215"/>
                  </a:lnTo>
                  <a:cubicBezTo>
                    <a:pt x="441" y="96"/>
                    <a:pt x="358" y="1"/>
                    <a:pt x="2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49"/>
            <p:cNvSpPr/>
            <p:nvPr/>
          </p:nvSpPr>
          <p:spPr>
            <a:xfrm>
              <a:off x="3161809" y="2897500"/>
              <a:ext cx="22394" cy="24337"/>
            </a:xfrm>
            <a:custGeom>
              <a:avLst/>
              <a:gdLst/>
              <a:ahLst/>
              <a:cxnLst/>
              <a:rect l="l" t="t" r="r" b="b"/>
              <a:pathLst>
                <a:path w="703" h="764" extrusionOk="0">
                  <a:moveTo>
                    <a:pt x="262" y="0"/>
                  </a:moveTo>
                  <a:cubicBezTo>
                    <a:pt x="222" y="0"/>
                    <a:pt x="181" y="12"/>
                    <a:pt x="143" y="38"/>
                  </a:cubicBezTo>
                  <a:cubicBezTo>
                    <a:pt x="48" y="97"/>
                    <a:pt x="0" y="228"/>
                    <a:pt x="72" y="335"/>
                  </a:cubicBezTo>
                  <a:lnTo>
                    <a:pt x="262" y="669"/>
                  </a:lnTo>
                  <a:cubicBezTo>
                    <a:pt x="310" y="740"/>
                    <a:pt x="381" y="764"/>
                    <a:pt x="464" y="764"/>
                  </a:cubicBezTo>
                  <a:cubicBezTo>
                    <a:pt x="500" y="764"/>
                    <a:pt x="536" y="752"/>
                    <a:pt x="560" y="740"/>
                  </a:cubicBezTo>
                  <a:cubicBezTo>
                    <a:pt x="667" y="681"/>
                    <a:pt x="703" y="550"/>
                    <a:pt x="643" y="442"/>
                  </a:cubicBezTo>
                  <a:lnTo>
                    <a:pt x="441" y="109"/>
                  </a:lnTo>
                  <a:cubicBezTo>
                    <a:pt x="402" y="40"/>
                    <a:pt x="334" y="0"/>
                    <a:pt x="2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49"/>
            <p:cNvSpPr/>
            <p:nvPr/>
          </p:nvSpPr>
          <p:spPr>
            <a:xfrm>
              <a:off x="3106413" y="2953151"/>
              <a:ext cx="26599" cy="19909"/>
            </a:xfrm>
            <a:custGeom>
              <a:avLst/>
              <a:gdLst/>
              <a:ahLst/>
              <a:cxnLst/>
              <a:rect l="l" t="t" r="r" b="b"/>
              <a:pathLst>
                <a:path w="835" h="625" extrusionOk="0">
                  <a:moveTo>
                    <a:pt x="246" y="0"/>
                  </a:moveTo>
                  <a:cubicBezTo>
                    <a:pt x="168" y="0"/>
                    <a:pt x="92" y="40"/>
                    <a:pt x="60" y="112"/>
                  </a:cubicBezTo>
                  <a:cubicBezTo>
                    <a:pt x="1" y="208"/>
                    <a:pt x="25" y="350"/>
                    <a:pt x="132" y="410"/>
                  </a:cubicBezTo>
                  <a:lnTo>
                    <a:pt x="453" y="600"/>
                  </a:lnTo>
                  <a:cubicBezTo>
                    <a:pt x="489" y="612"/>
                    <a:pt x="537" y="624"/>
                    <a:pt x="560" y="624"/>
                  </a:cubicBezTo>
                  <a:cubicBezTo>
                    <a:pt x="632" y="624"/>
                    <a:pt x="715" y="589"/>
                    <a:pt x="751" y="529"/>
                  </a:cubicBezTo>
                  <a:cubicBezTo>
                    <a:pt x="834" y="422"/>
                    <a:pt x="787" y="291"/>
                    <a:pt x="679" y="231"/>
                  </a:cubicBezTo>
                  <a:lnTo>
                    <a:pt x="358" y="29"/>
                  </a:lnTo>
                  <a:cubicBezTo>
                    <a:pt x="323" y="10"/>
                    <a:pt x="284" y="0"/>
                    <a:pt x="2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49"/>
            <p:cNvSpPr/>
            <p:nvPr/>
          </p:nvSpPr>
          <p:spPr>
            <a:xfrm>
              <a:off x="3360520" y="3099811"/>
              <a:ext cx="25834" cy="20005"/>
            </a:xfrm>
            <a:custGeom>
              <a:avLst/>
              <a:gdLst/>
              <a:ahLst/>
              <a:cxnLst/>
              <a:rect l="l" t="t" r="r" b="b"/>
              <a:pathLst>
                <a:path w="811" h="628" extrusionOk="0">
                  <a:moveTo>
                    <a:pt x="239" y="1"/>
                  </a:moveTo>
                  <a:cubicBezTo>
                    <a:pt x="167" y="1"/>
                    <a:pt x="99" y="35"/>
                    <a:pt x="60" y="104"/>
                  </a:cubicBezTo>
                  <a:cubicBezTo>
                    <a:pt x="1" y="211"/>
                    <a:pt x="25" y="342"/>
                    <a:pt x="132" y="402"/>
                  </a:cubicBezTo>
                  <a:lnTo>
                    <a:pt x="453" y="592"/>
                  </a:lnTo>
                  <a:cubicBezTo>
                    <a:pt x="489" y="604"/>
                    <a:pt x="537" y="628"/>
                    <a:pt x="561" y="628"/>
                  </a:cubicBezTo>
                  <a:cubicBezTo>
                    <a:pt x="632" y="628"/>
                    <a:pt x="715" y="580"/>
                    <a:pt x="751" y="521"/>
                  </a:cubicBezTo>
                  <a:cubicBezTo>
                    <a:pt x="811" y="426"/>
                    <a:pt x="787" y="283"/>
                    <a:pt x="680" y="223"/>
                  </a:cubicBezTo>
                  <a:lnTo>
                    <a:pt x="358" y="33"/>
                  </a:lnTo>
                  <a:cubicBezTo>
                    <a:pt x="320" y="11"/>
                    <a:pt x="279" y="1"/>
                    <a:pt x="2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8" name="Google Shape;888;p49"/>
          <p:cNvGrpSpPr/>
          <p:nvPr/>
        </p:nvGrpSpPr>
        <p:grpSpPr>
          <a:xfrm>
            <a:off x="1934441" y="3380903"/>
            <a:ext cx="320130" cy="318908"/>
            <a:chOff x="5355784" y="3834547"/>
            <a:chExt cx="299019" cy="297905"/>
          </a:xfrm>
        </p:grpSpPr>
        <p:sp>
          <p:nvSpPr>
            <p:cNvPr id="889" name="Google Shape;889;p49"/>
            <p:cNvSpPr/>
            <p:nvPr/>
          </p:nvSpPr>
          <p:spPr>
            <a:xfrm>
              <a:off x="5355784" y="3834547"/>
              <a:ext cx="299019" cy="297905"/>
            </a:xfrm>
            <a:custGeom>
              <a:avLst/>
              <a:gdLst/>
              <a:ahLst/>
              <a:cxnLst/>
              <a:rect l="l" t="t" r="r" b="b"/>
              <a:pathLst>
                <a:path w="9395" h="9360" extrusionOk="0">
                  <a:moveTo>
                    <a:pt x="3572" y="5454"/>
                  </a:moveTo>
                  <a:cubicBezTo>
                    <a:pt x="3679" y="5573"/>
                    <a:pt x="3786" y="5704"/>
                    <a:pt x="3929" y="5811"/>
                  </a:cubicBezTo>
                  <a:lnTo>
                    <a:pt x="3405" y="6335"/>
                  </a:lnTo>
                  <a:cubicBezTo>
                    <a:pt x="3393" y="6311"/>
                    <a:pt x="3393" y="6299"/>
                    <a:pt x="3382" y="6287"/>
                  </a:cubicBezTo>
                  <a:lnTo>
                    <a:pt x="3096" y="6002"/>
                  </a:lnTo>
                  <a:cubicBezTo>
                    <a:pt x="3084" y="5990"/>
                    <a:pt x="3060" y="5978"/>
                    <a:pt x="3048" y="5978"/>
                  </a:cubicBezTo>
                  <a:lnTo>
                    <a:pt x="3572" y="5454"/>
                  </a:lnTo>
                  <a:close/>
                  <a:moveTo>
                    <a:pt x="2748" y="6109"/>
                  </a:moveTo>
                  <a:cubicBezTo>
                    <a:pt x="2804" y="6109"/>
                    <a:pt x="2858" y="6133"/>
                    <a:pt x="2893" y="6180"/>
                  </a:cubicBezTo>
                  <a:lnTo>
                    <a:pt x="3179" y="6466"/>
                  </a:lnTo>
                  <a:cubicBezTo>
                    <a:pt x="3274" y="6573"/>
                    <a:pt x="3274" y="6704"/>
                    <a:pt x="3191" y="6788"/>
                  </a:cubicBezTo>
                  <a:lnTo>
                    <a:pt x="3036" y="6954"/>
                  </a:lnTo>
                  <a:lnTo>
                    <a:pt x="2429" y="6347"/>
                  </a:lnTo>
                  <a:lnTo>
                    <a:pt x="2584" y="6180"/>
                  </a:lnTo>
                  <a:cubicBezTo>
                    <a:pt x="2631" y="6133"/>
                    <a:pt x="2691" y="6109"/>
                    <a:pt x="2748" y="6109"/>
                  </a:cubicBezTo>
                  <a:close/>
                  <a:moveTo>
                    <a:pt x="2215" y="6549"/>
                  </a:moveTo>
                  <a:lnTo>
                    <a:pt x="2822" y="7169"/>
                  </a:lnTo>
                  <a:lnTo>
                    <a:pt x="965" y="9026"/>
                  </a:lnTo>
                  <a:cubicBezTo>
                    <a:pt x="923" y="9068"/>
                    <a:pt x="866" y="9088"/>
                    <a:pt x="810" y="9088"/>
                  </a:cubicBezTo>
                  <a:cubicBezTo>
                    <a:pt x="753" y="9088"/>
                    <a:pt x="697" y="9068"/>
                    <a:pt x="655" y="9026"/>
                  </a:cubicBezTo>
                  <a:lnTo>
                    <a:pt x="369" y="8740"/>
                  </a:lnTo>
                  <a:cubicBezTo>
                    <a:pt x="262" y="8657"/>
                    <a:pt x="262" y="8502"/>
                    <a:pt x="357" y="8419"/>
                  </a:cubicBezTo>
                  <a:lnTo>
                    <a:pt x="2215" y="6549"/>
                  </a:lnTo>
                  <a:close/>
                  <a:moveTo>
                    <a:pt x="6096" y="1"/>
                  </a:moveTo>
                  <a:cubicBezTo>
                    <a:pt x="3417" y="1"/>
                    <a:pt x="1869" y="3061"/>
                    <a:pt x="3441" y="5216"/>
                  </a:cubicBezTo>
                  <a:lnTo>
                    <a:pt x="2810" y="5835"/>
                  </a:lnTo>
                  <a:cubicBezTo>
                    <a:pt x="2798" y="5834"/>
                    <a:pt x="2786" y="5834"/>
                    <a:pt x="2774" y="5834"/>
                  </a:cubicBezTo>
                  <a:cubicBezTo>
                    <a:pt x="2643" y="5834"/>
                    <a:pt x="2516" y="5892"/>
                    <a:pt x="2429" y="5990"/>
                  </a:cubicBezTo>
                  <a:lnTo>
                    <a:pt x="191" y="8216"/>
                  </a:lnTo>
                  <a:cubicBezTo>
                    <a:pt x="0" y="8419"/>
                    <a:pt x="0" y="8728"/>
                    <a:pt x="191" y="8919"/>
                  </a:cubicBezTo>
                  <a:lnTo>
                    <a:pt x="465" y="9216"/>
                  </a:lnTo>
                  <a:cubicBezTo>
                    <a:pt x="560" y="9312"/>
                    <a:pt x="685" y="9359"/>
                    <a:pt x="810" y="9359"/>
                  </a:cubicBezTo>
                  <a:cubicBezTo>
                    <a:pt x="935" y="9359"/>
                    <a:pt x="1060" y="9312"/>
                    <a:pt x="1155" y="9216"/>
                  </a:cubicBezTo>
                  <a:lnTo>
                    <a:pt x="3120" y="7252"/>
                  </a:lnTo>
                  <a:lnTo>
                    <a:pt x="3393" y="6990"/>
                  </a:lnTo>
                  <a:cubicBezTo>
                    <a:pt x="3501" y="6883"/>
                    <a:pt x="3536" y="6752"/>
                    <a:pt x="3536" y="6597"/>
                  </a:cubicBezTo>
                  <a:lnTo>
                    <a:pt x="4167" y="5978"/>
                  </a:lnTo>
                  <a:cubicBezTo>
                    <a:pt x="4632" y="6299"/>
                    <a:pt x="5179" y="6526"/>
                    <a:pt x="5763" y="6573"/>
                  </a:cubicBezTo>
                  <a:lnTo>
                    <a:pt x="5775" y="6573"/>
                  </a:lnTo>
                  <a:cubicBezTo>
                    <a:pt x="5846" y="6573"/>
                    <a:pt x="5906" y="6514"/>
                    <a:pt x="5906" y="6454"/>
                  </a:cubicBezTo>
                  <a:cubicBezTo>
                    <a:pt x="5918" y="6371"/>
                    <a:pt x="5858" y="6299"/>
                    <a:pt x="5787" y="6299"/>
                  </a:cubicBezTo>
                  <a:cubicBezTo>
                    <a:pt x="5191" y="6240"/>
                    <a:pt x="4644" y="6002"/>
                    <a:pt x="4191" y="5645"/>
                  </a:cubicBezTo>
                  <a:cubicBezTo>
                    <a:pt x="1977" y="3847"/>
                    <a:pt x="3286" y="287"/>
                    <a:pt x="6096" y="287"/>
                  </a:cubicBezTo>
                  <a:cubicBezTo>
                    <a:pt x="7680" y="287"/>
                    <a:pt x="8942" y="1489"/>
                    <a:pt x="9108" y="3001"/>
                  </a:cubicBezTo>
                  <a:cubicBezTo>
                    <a:pt x="9119" y="3067"/>
                    <a:pt x="9170" y="3122"/>
                    <a:pt x="9233" y="3122"/>
                  </a:cubicBezTo>
                  <a:cubicBezTo>
                    <a:pt x="9239" y="3122"/>
                    <a:pt x="9245" y="3121"/>
                    <a:pt x="9251" y="3120"/>
                  </a:cubicBezTo>
                  <a:cubicBezTo>
                    <a:pt x="9335" y="3097"/>
                    <a:pt x="9394" y="3037"/>
                    <a:pt x="9370" y="2966"/>
                  </a:cubicBezTo>
                  <a:cubicBezTo>
                    <a:pt x="9216" y="1334"/>
                    <a:pt x="7823" y="1"/>
                    <a:pt x="60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49"/>
            <p:cNvSpPr/>
            <p:nvPr/>
          </p:nvSpPr>
          <p:spPr>
            <a:xfrm>
              <a:off x="5455054" y="3854280"/>
              <a:ext cx="179666" cy="171296"/>
            </a:xfrm>
            <a:custGeom>
              <a:avLst/>
              <a:gdLst/>
              <a:ahLst/>
              <a:cxnLst/>
              <a:rect l="l" t="t" r="r" b="b"/>
              <a:pathLst>
                <a:path w="5645" h="5382" extrusionOk="0">
                  <a:moveTo>
                    <a:pt x="2953" y="274"/>
                  </a:moveTo>
                  <a:cubicBezTo>
                    <a:pt x="4275" y="274"/>
                    <a:pt x="5358" y="1345"/>
                    <a:pt x="5358" y="2691"/>
                  </a:cubicBezTo>
                  <a:cubicBezTo>
                    <a:pt x="5358" y="4024"/>
                    <a:pt x="4275" y="5096"/>
                    <a:pt x="2953" y="5096"/>
                  </a:cubicBezTo>
                  <a:cubicBezTo>
                    <a:pt x="2322" y="5096"/>
                    <a:pt x="1715" y="4858"/>
                    <a:pt x="1239" y="4405"/>
                  </a:cubicBezTo>
                  <a:cubicBezTo>
                    <a:pt x="298" y="3465"/>
                    <a:pt x="298" y="1929"/>
                    <a:pt x="1239" y="976"/>
                  </a:cubicBezTo>
                  <a:cubicBezTo>
                    <a:pt x="1715" y="500"/>
                    <a:pt x="2322" y="274"/>
                    <a:pt x="2953" y="274"/>
                  </a:cubicBezTo>
                  <a:close/>
                  <a:moveTo>
                    <a:pt x="2958" y="0"/>
                  </a:moveTo>
                  <a:cubicBezTo>
                    <a:pt x="2269" y="0"/>
                    <a:pt x="1578" y="262"/>
                    <a:pt x="1048" y="786"/>
                  </a:cubicBezTo>
                  <a:cubicBezTo>
                    <a:pt x="1" y="1822"/>
                    <a:pt x="1" y="3536"/>
                    <a:pt x="1048" y="4596"/>
                  </a:cubicBezTo>
                  <a:cubicBezTo>
                    <a:pt x="1572" y="5120"/>
                    <a:pt x="2263" y="5382"/>
                    <a:pt x="2953" y="5382"/>
                  </a:cubicBezTo>
                  <a:cubicBezTo>
                    <a:pt x="4430" y="5370"/>
                    <a:pt x="5644" y="4179"/>
                    <a:pt x="5644" y="2691"/>
                  </a:cubicBezTo>
                  <a:cubicBezTo>
                    <a:pt x="5644" y="1977"/>
                    <a:pt x="5358" y="1286"/>
                    <a:pt x="4858" y="786"/>
                  </a:cubicBezTo>
                  <a:cubicBezTo>
                    <a:pt x="4335" y="262"/>
                    <a:pt x="3647" y="0"/>
                    <a:pt x="29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49"/>
            <p:cNvSpPr/>
            <p:nvPr/>
          </p:nvSpPr>
          <p:spPr>
            <a:xfrm>
              <a:off x="5508110" y="3886490"/>
              <a:ext cx="81510" cy="99302"/>
            </a:xfrm>
            <a:custGeom>
              <a:avLst/>
              <a:gdLst/>
              <a:ahLst/>
              <a:cxnLst/>
              <a:rect l="l" t="t" r="r" b="b"/>
              <a:pathLst>
                <a:path w="2561" h="3120" extrusionOk="0">
                  <a:moveTo>
                    <a:pt x="1286" y="262"/>
                  </a:moveTo>
                  <a:cubicBezTo>
                    <a:pt x="1596" y="262"/>
                    <a:pt x="1846" y="512"/>
                    <a:pt x="1846" y="834"/>
                  </a:cubicBezTo>
                  <a:cubicBezTo>
                    <a:pt x="1846" y="1143"/>
                    <a:pt x="1596" y="1393"/>
                    <a:pt x="1286" y="1393"/>
                  </a:cubicBezTo>
                  <a:cubicBezTo>
                    <a:pt x="977" y="1393"/>
                    <a:pt x="715" y="1143"/>
                    <a:pt x="715" y="834"/>
                  </a:cubicBezTo>
                  <a:cubicBezTo>
                    <a:pt x="739" y="512"/>
                    <a:pt x="977" y="262"/>
                    <a:pt x="1286" y="262"/>
                  </a:cubicBezTo>
                  <a:close/>
                  <a:moveTo>
                    <a:pt x="1703" y="1667"/>
                  </a:moveTo>
                  <a:cubicBezTo>
                    <a:pt x="2036" y="1667"/>
                    <a:pt x="2310" y="1929"/>
                    <a:pt x="2310" y="2274"/>
                  </a:cubicBezTo>
                  <a:lnTo>
                    <a:pt x="2310" y="2858"/>
                  </a:lnTo>
                  <a:lnTo>
                    <a:pt x="2001" y="2858"/>
                  </a:lnTo>
                  <a:lnTo>
                    <a:pt x="2001" y="2262"/>
                  </a:lnTo>
                  <a:cubicBezTo>
                    <a:pt x="2001" y="2179"/>
                    <a:pt x="1941" y="2119"/>
                    <a:pt x="1870" y="2119"/>
                  </a:cubicBezTo>
                  <a:cubicBezTo>
                    <a:pt x="1786" y="2119"/>
                    <a:pt x="1727" y="2179"/>
                    <a:pt x="1727" y="2262"/>
                  </a:cubicBezTo>
                  <a:lnTo>
                    <a:pt x="1727" y="2858"/>
                  </a:lnTo>
                  <a:lnTo>
                    <a:pt x="870" y="2858"/>
                  </a:lnTo>
                  <a:lnTo>
                    <a:pt x="870" y="2262"/>
                  </a:lnTo>
                  <a:cubicBezTo>
                    <a:pt x="870" y="2179"/>
                    <a:pt x="810" y="2119"/>
                    <a:pt x="727" y="2119"/>
                  </a:cubicBezTo>
                  <a:cubicBezTo>
                    <a:pt x="655" y="2119"/>
                    <a:pt x="596" y="2179"/>
                    <a:pt x="596" y="2262"/>
                  </a:cubicBezTo>
                  <a:lnTo>
                    <a:pt x="596" y="2858"/>
                  </a:lnTo>
                  <a:lnTo>
                    <a:pt x="298" y="2858"/>
                  </a:lnTo>
                  <a:lnTo>
                    <a:pt x="298" y="2274"/>
                  </a:lnTo>
                  <a:cubicBezTo>
                    <a:pt x="298" y="1929"/>
                    <a:pt x="572" y="1667"/>
                    <a:pt x="905" y="1667"/>
                  </a:cubicBezTo>
                  <a:close/>
                  <a:moveTo>
                    <a:pt x="1286" y="0"/>
                  </a:moveTo>
                  <a:cubicBezTo>
                    <a:pt x="822" y="0"/>
                    <a:pt x="453" y="369"/>
                    <a:pt x="453" y="834"/>
                  </a:cubicBezTo>
                  <a:cubicBezTo>
                    <a:pt x="453" y="1048"/>
                    <a:pt x="536" y="1262"/>
                    <a:pt x="691" y="1405"/>
                  </a:cubicBezTo>
                  <a:cubicBezTo>
                    <a:pt x="298" y="1500"/>
                    <a:pt x="1" y="1857"/>
                    <a:pt x="1" y="2274"/>
                  </a:cubicBezTo>
                  <a:lnTo>
                    <a:pt x="1" y="2858"/>
                  </a:lnTo>
                  <a:cubicBezTo>
                    <a:pt x="1" y="3000"/>
                    <a:pt x="120" y="3120"/>
                    <a:pt x="274" y="3120"/>
                  </a:cubicBezTo>
                  <a:lnTo>
                    <a:pt x="2298" y="3120"/>
                  </a:lnTo>
                  <a:cubicBezTo>
                    <a:pt x="2441" y="3120"/>
                    <a:pt x="2560" y="3000"/>
                    <a:pt x="2560" y="2858"/>
                  </a:cubicBezTo>
                  <a:lnTo>
                    <a:pt x="2560" y="2274"/>
                  </a:lnTo>
                  <a:cubicBezTo>
                    <a:pt x="2560" y="1857"/>
                    <a:pt x="2275" y="1500"/>
                    <a:pt x="1882" y="1405"/>
                  </a:cubicBezTo>
                  <a:cubicBezTo>
                    <a:pt x="2025" y="1262"/>
                    <a:pt x="2120" y="1048"/>
                    <a:pt x="2120" y="834"/>
                  </a:cubicBezTo>
                  <a:cubicBezTo>
                    <a:pt x="2120" y="369"/>
                    <a:pt x="1751" y="0"/>
                    <a:pt x="12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49"/>
            <p:cNvSpPr/>
            <p:nvPr/>
          </p:nvSpPr>
          <p:spPr>
            <a:xfrm>
              <a:off x="5554706" y="3945530"/>
              <a:ext cx="98952" cy="98251"/>
            </a:xfrm>
            <a:custGeom>
              <a:avLst/>
              <a:gdLst/>
              <a:ahLst/>
              <a:cxnLst/>
              <a:rect l="l" t="t" r="r" b="b"/>
              <a:pathLst>
                <a:path w="3109" h="3087" extrusionOk="0">
                  <a:moveTo>
                    <a:pt x="2959" y="1"/>
                  </a:moveTo>
                  <a:cubicBezTo>
                    <a:pt x="2892" y="1"/>
                    <a:pt x="2823" y="56"/>
                    <a:pt x="2823" y="122"/>
                  </a:cubicBezTo>
                  <a:cubicBezTo>
                    <a:pt x="2680" y="1550"/>
                    <a:pt x="1561" y="2669"/>
                    <a:pt x="132" y="2812"/>
                  </a:cubicBezTo>
                  <a:cubicBezTo>
                    <a:pt x="61" y="2824"/>
                    <a:pt x="1" y="2884"/>
                    <a:pt x="13" y="2967"/>
                  </a:cubicBezTo>
                  <a:cubicBezTo>
                    <a:pt x="13" y="3039"/>
                    <a:pt x="72" y="3086"/>
                    <a:pt x="144" y="3086"/>
                  </a:cubicBezTo>
                  <a:lnTo>
                    <a:pt x="168" y="3086"/>
                  </a:lnTo>
                  <a:cubicBezTo>
                    <a:pt x="1704" y="2931"/>
                    <a:pt x="2942" y="1717"/>
                    <a:pt x="3097" y="145"/>
                  </a:cubicBezTo>
                  <a:cubicBezTo>
                    <a:pt x="3109" y="74"/>
                    <a:pt x="3049" y="2"/>
                    <a:pt x="2978" y="2"/>
                  </a:cubicBezTo>
                  <a:cubicBezTo>
                    <a:pt x="2971" y="1"/>
                    <a:pt x="2965" y="1"/>
                    <a:pt x="29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3" name="Google Shape;893;p49"/>
          <p:cNvGrpSpPr/>
          <p:nvPr/>
        </p:nvGrpSpPr>
        <p:grpSpPr>
          <a:xfrm>
            <a:off x="6871516" y="3389389"/>
            <a:ext cx="356515" cy="301955"/>
            <a:chOff x="6671087" y="2009304"/>
            <a:chExt cx="332757" cy="281833"/>
          </a:xfrm>
        </p:grpSpPr>
        <p:sp>
          <p:nvSpPr>
            <p:cNvPr id="894" name="Google Shape;894;p49"/>
            <p:cNvSpPr/>
            <p:nvPr/>
          </p:nvSpPr>
          <p:spPr>
            <a:xfrm>
              <a:off x="6671087" y="2023658"/>
              <a:ext cx="331993" cy="267478"/>
            </a:xfrm>
            <a:custGeom>
              <a:avLst/>
              <a:gdLst/>
              <a:ahLst/>
              <a:cxnLst/>
              <a:rect l="l" t="t" r="r" b="b"/>
              <a:pathLst>
                <a:path w="10431" h="8404" extrusionOk="0">
                  <a:moveTo>
                    <a:pt x="6359" y="2272"/>
                  </a:moveTo>
                  <a:lnTo>
                    <a:pt x="7192" y="2546"/>
                  </a:lnTo>
                  <a:cubicBezTo>
                    <a:pt x="7203" y="2553"/>
                    <a:pt x="7215" y="2556"/>
                    <a:pt x="7228" y="2556"/>
                  </a:cubicBezTo>
                  <a:cubicBezTo>
                    <a:pt x="7261" y="2556"/>
                    <a:pt x="7298" y="2539"/>
                    <a:pt x="7323" y="2522"/>
                  </a:cubicBezTo>
                  <a:lnTo>
                    <a:pt x="7585" y="2332"/>
                  </a:lnTo>
                  <a:lnTo>
                    <a:pt x="9419" y="4725"/>
                  </a:lnTo>
                  <a:lnTo>
                    <a:pt x="9109" y="4951"/>
                  </a:lnTo>
                  <a:cubicBezTo>
                    <a:pt x="9097" y="4927"/>
                    <a:pt x="9061" y="4915"/>
                    <a:pt x="9050" y="4903"/>
                  </a:cubicBezTo>
                  <a:lnTo>
                    <a:pt x="5882" y="3177"/>
                  </a:lnTo>
                  <a:lnTo>
                    <a:pt x="6002" y="2987"/>
                  </a:lnTo>
                  <a:cubicBezTo>
                    <a:pt x="6049" y="2903"/>
                    <a:pt x="6025" y="2820"/>
                    <a:pt x="5954" y="2772"/>
                  </a:cubicBezTo>
                  <a:cubicBezTo>
                    <a:pt x="5929" y="2755"/>
                    <a:pt x="5900" y="2747"/>
                    <a:pt x="5873" y="2747"/>
                  </a:cubicBezTo>
                  <a:cubicBezTo>
                    <a:pt x="5822" y="2747"/>
                    <a:pt x="5775" y="2774"/>
                    <a:pt x="5752" y="2820"/>
                  </a:cubicBezTo>
                  <a:lnTo>
                    <a:pt x="5418" y="3356"/>
                  </a:lnTo>
                  <a:cubicBezTo>
                    <a:pt x="5406" y="3379"/>
                    <a:pt x="5382" y="3415"/>
                    <a:pt x="5382" y="3427"/>
                  </a:cubicBezTo>
                  <a:lnTo>
                    <a:pt x="5382" y="4725"/>
                  </a:lnTo>
                  <a:cubicBezTo>
                    <a:pt x="5382" y="4987"/>
                    <a:pt x="5168" y="5213"/>
                    <a:pt x="4894" y="5213"/>
                  </a:cubicBezTo>
                  <a:cubicBezTo>
                    <a:pt x="4632" y="5213"/>
                    <a:pt x="4406" y="4987"/>
                    <a:pt x="4406" y="4725"/>
                  </a:cubicBezTo>
                  <a:lnTo>
                    <a:pt x="4406" y="3439"/>
                  </a:lnTo>
                  <a:lnTo>
                    <a:pt x="4704" y="2272"/>
                  </a:lnTo>
                  <a:close/>
                  <a:moveTo>
                    <a:pt x="2692" y="1796"/>
                  </a:moveTo>
                  <a:lnTo>
                    <a:pt x="2930" y="1927"/>
                  </a:lnTo>
                  <a:lnTo>
                    <a:pt x="929" y="5392"/>
                  </a:lnTo>
                  <a:lnTo>
                    <a:pt x="691" y="5261"/>
                  </a:lnTo>
                  <a:lnTo>
                    <a:pt x="2692" y="1796"/>
                  </a:lnTo>
                  <a:close/>
                  <a:moveTo>
                    <a:pt x="3215" y="4844"/>
                  </a:moveTo>
                  <a:cubicBezTo>
                    <a:pt x="3323" y="4844"/>
                    <a:pt x="3406" y="4892"/>
                    <a:pt x="3489" y="4975"/>
                  </a:cubicBezTo>
                  <a:cubicBezTo>
                    <a:pt x="3608" y="5130"/>
                    <a:pt x="3561" y="5344"/>
                    <a:pt x="3406" y="5451"/>
                  </a:cubicBezTo>
                  <a:lnTo>
                    <a:pt x="2323" y="6213"/>
                  </a:lnTo>
                  <a:cubicBezTo>
                    <a:pt x="2266" y="6255"/>
                    <a:pt x="2199" y="6275"/>
                    <a:pt x="2131" y="6275"/>
                  </a:cubicBezTo>
                  <a:cubicBezTo>
                    <a:pt x="2027" y="6275"/>
                    <a:pt x="1923" y="6228"/>
                    <a:pt x="1858" y="6142"/>
                  </a:cubicBezTo>
                  <a:cubicBezTo>
                    <a:pt x="1763" y="5987"/>
                    <a:pt x="1787" y="5785"/>
                    <a:pt x="1942" y="5677"/>
                  </a:cubicBezTo>
                  <a:lnTo>
                    <a:pt x="3025" y="4903"/>
                  </a:lnTo>
                  <a:cubicBezTo>
                    <a:pt x="3085" y="4856"/>
                    <a:pt x="3156" y="4844"/>
                    <a:pt x="3215" y="4844"/>
                  </a:cubicBezTo>
                  <a:close/>
                  <a:moveTo>
                    <a:pt x="3811" y="5606"/>
                  </a:moveTo>
                  <a:cubicBezTo>
                    <a:pt x="3918" y="5606"/>
                    <a:pt x="4001" y="5665"/>
                    <a:pt x="4061" y="5737"/>
                  </a:cubicBezTo>
                  <a:cubicBezTo>
                    <a:pt x="4180" y="5880"/>
                    <a:pt x="4144" y="6106"/>
                    <a:pt x="3989" y="6213"/>
                  </a:cubicBezTo>
                  <a:lnTo>
                    <a:pt x="3156" y="6820"/>
                  </a:lnTo>
                  <a:cubicBezTo>
                    <a:pt x="3100" y="6863"/>
                    <a:pt x="3032" y="6883"/>
                    <a:pt x="2964" y="6883"/>
                  </a:cubicBezTo>
                  <a:cubicBezTo>
                    <a:pt x="2861" y="6883"/>
                    <a:pt x="2756" y="6835"/>
                    <a:pt x="2692" y="6749"/>
                  </a:cubicBezTo>
                  <a:cubicBezTo>
                    <a:pt x="2573" y="6594"/>
                    <a:pt x="2620" y="6380"/>
                    <a:pt x="2775" y="6273"/>
                  </a:cubicBezTo>
                  <a:lnTo>
                    <a:pt x="3573" y="5689"/>
                  </a:lnTo>
                  <a:cubicBezTo>
                    <a:pt x="3608" y="5677"/>
                    <a:pt x="3632" y="5642"/>
                    <a:pt x="3668" y="5630"/>
                  </a:cubicBezTo>
                  <a:cubicBezTo>
                    <a:pt x="3704" y="5618"/>
                    <a:pt x="3763" y="5606"/>
                    <a:pt x="3811" y="5606"/>
                  </a:cubicBezTo>
                  <a:close/>
                  <a:moveTo>
                    <a:pt x="4415" y="6386"/>
                  </a:moveTo>
                  <a:cubicBezTo>
                    <a:pt x="4516" y="6386"/>
                    <a:pt x="4617" y="6431"/>
                    <a:pt x="4680" y="6523"/>
                  </a:cubicBezTo>
                  <a:cubicBezTo>
                    <a:pt x="4799" y="6666"/>
                    <a:pt x="4751" y="6892"/>
                    <a:pt x="4597" y="6999"/>
                  </a:cubicBezTo>
                  <a:lnTo>
                    <a:pt x="4001" y="7416"/>
                  </a:lnTo>
                  <a:cubicBezTo>
                    <a:pt x="3946" y="7462"/>
                    <a:pt x="3883" y="7479"/>
                    <a:pt x="3814" y="7479"/>
                  </a:cubicBezTo>
                  <a:cubicBezTo>
                    <a:pt x="3793" y="7479"/>
                    <a:pt x="3773" y="7478"/>
                    <a:pt x="3751" y="7475"/>
                  </a:cubicBezTo>
                  <a:cubicBezTo>
                    <a:pt x="3668" y="7463"/>
                    <a:pt x="3585" y="7416"/>
                    <a:pt x="3525" y="7344"/>
                  </a:cubicBezTo>
                  <a:cubicBezTo>
                    <a:pt x="3430" y="7189"/>
                    <a:pt x="3454" y="6987"/>
                    <a:pt x="3608" y="6880"/>
                  </a:cubicBezTo>
                  <a:lnTo>
                    <a:pt x="4180" y="6463"/>
                  </a:lnTo>
                  <a:lnTo>
                    <a:pt x="4216" y="6451"/>
                  </a:lnTo>
                  <a:cubicBezTo>
                    <a:pt x="4274" y="6407"/>
                    <a:pt x="4344" y="6386"/>
                    <a:pt x="4415" y="6386"/>
                  </a:cubicBezTo>
                  <a:close/>
                  <a:moveTo>
                    <a:pt x="2894" y="2594"/>
                  </a:moveTo>
                  <a:lnTo>
                    <a:pt x="3168" y="2760"/>
                  </a:lnTo>
                  <a:cubicBezTo>
                    <a:pt x="3193" y="2769"/>
                    <a:pt x="3212" y="2777"/>
                    <a:pt x="3234" y="2777"/>
                  </a:cubicBezTo>
                  <a:cubicBezTo>
                    <a:pt x="3243" y="2777"/>
                    <a:pt x="3253" y="2776"/>
                    <a:pt x="3263" y="2772"/>
                  </a:cubicBezTo>
                  <a:lnTo>
                    <a:pt x="3977" y="2677"/>
                  </a:lnTo>
                  <a:lnTo>
                    <a:pt x="4239" y="2784"/>
                  </a:lnTo>
                  <a:lnTo>
                    <a:pt x="4097" y="3379"/>
                  </a:lnTo>
                  <a:lnTo>
                    <a:pt x="4097" y="3415"/>
                  </a:lnTo>
                  <a:lnTo>
                    <a:pt x="4097" y="4701"/>
                  </a:lnTo>
                  <a:cubicBezTo>
                    <a:pt x="4097" y="5154"/>
                    <a:pt x="4454" y="5511"/>
                    <a:pt x="4894" y="5511"/>
                  </a:cubicBezTo>
                  <a:cubicBezTo>
                    <a:pt x="5347" y="5511"/>
                    <a:pt x="5704" y="5154"/>
                    <a:pt x="5704" y="4701"/>
                  </a:cubicBezTo>
                  <a:lnTo>
                    <a:pt x="5704" y="3439"/>
                  </a:lnTo>
                  <a:lnTo>
                    <a:pt x="5728" y="3391"/>
                  </a:lnTo>
                  <a:lnTo>
                    <a:pt x="8919" y="5118"/>
                  </a:lnTo>
                  <a:cubicBezTo>
                    <a:pt x="9061" y="5261"/>
                    <a:pt x="9121" y="5463"/>
                    <a:pt x="9038" y="5630"/>
                  </a:cubicBezTo>
                  <a:cubicBezTo>
                    <a:pt x="8973" y="5742"/>
                    <a:pt x="8860" y="5806"/>
                    <a:pt x="8742" y="5806"/>
                  </a:cubicBezTo>
                  <a:cubicBezTo>
                    <a:pt x="8685" y="5806"/>
                    <a:pt x="8627" y="5792"/>
                    <a:pt x="8573" y="5761"/>
                  </a:cubicBezTo>
                  <a:lnTo>
                    <a:pt x="6799" y="4796"/>
                  </a:lnTo>
                  <a:cubicBezTo>
                    <a:pt x="6777" y="4781"/>
                    <a:pt x="6753" y="4775"/>
                    <a:pt x="6730" y="4775"/>
                  </a:cubicBezTo>
                  <a:cubicBezTo>
                    <a:pt x="6679" y="4775"/>
                    <a:pt x="6630" y="4807"/>
                    <a:pt x="6597" y="4856"/>
                  </a:cubicBezTo>
                  <a:cubicBezTo>
                    <a:pt x="6549" y="4927"/>
                    <a:pt x="6585" y="5023"/>
                    <a:pt x="6656" y="5058"/>
                  </a:cubicBezTo>
                  <a:lnTo>
                    <a:pt x="8133" y="5868"/>
                  </a:lnTo>
                  <a:cubicBezTo>
                    <a:pt x="8288" y="5951"/>
                    <a:pt x="8347" y="6166"/>
                    <a:pt x="8264" y="6332"/>
                  </a:cubicBezTo>
                  <a:cubicBezTo>
                    <a:pt x="8198" y="6439"/>
                    <a:pt x="8080" y="6501"/>
                    <a:pt x="7959" y="6501"/>
                  </a:cubicBezTo>
                  <a:cubicBezTo>
                    <a:pt x="7905" y="6501"/>
                    <a:pt x="7851" y="6489"/>
                    <a:pt x="7799" y="6463"/>
                  </a:cubicBezTo>
                  <a:lnTo>
                    <a:pt x="6299" y="5642"/>
                  </a:lnTo>
                  <a:cubicBezTo>
                    <a:pt x="6277" y="5627"/>
                    <a:pt x="6252" y="5620"/>
                    <a:pt x="6227" y="5620"/>
                  </a:cubicBezTo>
                  <a:cubicBezTo>
                    <a:pt x="6173" y="5620"/>
                    <a:pt x="6118" y="5652"/>
                    <a:pt x="6085" y="5701"/>
                  </a:cubicBezTo>
                  <a:cubicBezTo>
                    <a:pt x="6049" y="5773"/>
                    <a:pt x="6073" y="5868"/>
                    <a:pt x="6144" y="5916"/>
                  </a:cubicBezTo>
                  <a:lnTo>
                    <a:pt x="7371" y="6570"/>
                  </a:lnTo>
                  <a:cubicBezTo>
                    <a:pt x="7537" y="6654"/>
                    <a:pt x="7597" y="6868"/>
                    <a:pt x="7502" y="7023"/>
                  </a:cubicBezTo>
                  <a:cubicBezTo>
                    <a:pt x="7444" y="7139"/>
                    <a:pt x="7322" y="7203"/>
                    <a:pt x="7197" y="7203"/>
                  </a:cubicBezTo>
                  <a:cubicBezTo>
                    <a:pt x="7143" y="7203"/>
                    <a:pt x="7088" y="7191"/>
                    <a:pt x="7037" y="7166"/>
                  </a:cubicBezTo>
                  <a:lnTo>
                    <a:pt x="5775" y="6463"/>
                  </a:lnTo>
                  <a:cubicBezTo>
                    <a:pt x="5753" y="6448"/>
                    <a:pt x="5728" y="6442"/>
                    <a:pt x="5704" y="6442"/>
                  </a:cubicBezTo>
                  <a:cubicBezTo>
                    <a:pt x="5650" y="6442"/>
                    <a:pt x="5597" y="6474"/>
                    <a:pt x="5573" y="6523"/>
                  </a:cubicBezTo>
                  <a:cubicBezTo>
                    <a:pt x="5525" y="6594"/>
                    <a:pt x="5549" y="6689"/>
                    <a:pt x="5632" y="6725"/>
                  </a:cubicBezTo>
                  <a:lnTo>
                    <a:pt x="6609" y="7261"/>
                  </a:lnTo>
                  <a:cubicBezTo>
                    <a:pt x="6775" y="7356"/>
                    <a:pt x="6835" y="7559"/>
                    <a:pt x="6740" y="7725"/>
                  </a:cubicBezTo>
                  <a:cubicBezTo>
                    <a:pt x="6683" y="7838"/>
                    <a:pt x="6567" y="7902"/>
                    <a:pt x="6450" y="7902"/>
                  </a:cubicBezTo>
                  <a:cubicBezTo>
                    <a:pt x="6394" y="7902"/>
                    <a:pt x="6337" y="7887"/>
                    <a:pt x="6287" y="7856"/>
                  </a:cubicBezTo>
                  <a:lnTo>
                    <a:pt x="5597" y="7487"/>
                  </a:lnTo>
                  <a:cubicBezTo>
                    <a:pt x="5597" y="7344"/>
                    <a:pt x="5549" y="7201"/>
                    <a:pt x="5466" y="7082"/>
                  </a:cubicBezTo>
                  <a:cubicBezTo>
                    <a:pt x="5347" y="6939"/>
                    <a:pt x="5168" y="6844"/>
                    <a:pt x="4990" y="6832"/>
                  </a:cubicBezTo>
                  <a:cubicBezTo>
                    <a:pt x="4990" y="6820"/>
                    <a:pt x="4990" y="6808"/>
                    <a:pt x="5001" y="6785"/>
                  </a:cubicBezTo>
                  <a:cubicBezTo>
                    <a:pt x="5037" y="6606"/>
                    <a:pt x="4990" y="6451"/>
                    <a:pt x="4882" y="6308"/>
                  </a:cubicBezTo>
                  <a:cubicBezTo>
                    <a:pt x="4763" y="6166"/>
                    <a:pt x="4585" y="6070"/>
                    <a:pt x="4406" y="6058"/>
                  </a:cubicBezTo>
                  <a:cubicBezTo>
                    <a:pt x="4406" y="6046"/>
                    <a:pt x="4406" y="6035"/>
                    <a:pt x="4418" y="6011"/>
                  </a:cubicBezTo>
                  <a:cubicBezTo>
                    <a:pt x="4454" y="5832"/>
                    <a:pt x="4406" y="5677"/>
                    <a:pt x="4299" y="5535"/>
                  </a:cubicBezTo>
                  <a:cubicBezTo>
                    <a:pt x="4180" y="5392"/>
                    <a:pt x="4001" y="5296"/>
                    <a:pt x="3823" y="5284"/>
                  </a:cubicBezTo>
                  <a:cubicBezTo>
                    <a:pt x="3823" y="5273"/>
                    <a:pt x="3823" y="5261"/>
                    <a:pt x="3847" y="5237"/>
                  </a:cubicBezTo>
                  <a:cubicBezTo>
                    <a:pt x="3870" y="5058"/>
                    <a:pt x="3823" y="4903"/>
                    <a:pt x="3727" y="4761"/>
                  </a:cubicBezTo>
                  <a:cubicBezTo>
                    <a:pt x="3600" y="4597"/>
                    <a:pt x="3413" y="4515"/>
                    <a:pt x="3222" y="4515"/>
                  </a:cubicBezTo>
                  <a:cubicBezTo>
                    <a:pt x="3093" y="4515"/>
                    <a:pt x="2962" y="4553"/>
                    <a:pt x="2846" y="4630"/>
                  </a:cubicBezTo>
                  <a:lnTo>
                    <a:pt x="1775" y="5404"/>
                  </a:lnTo>
                  <a:lnTo>
                    <a:pt x="1382" y="5201"/>
                  </a:lnTo>
                  <a:lnTo>
                    <a:pt x="2894" y="2594"/>
                  </a:lnTo>
                  <a:close/>
                  <a:moveTo>
                    <a:pt x="5009" y="7159"/>
                  </a:moveTo>
                  <a:cubicBezTo>
                    <a:pt x="5109" y="7159"/>
                    <a:pt x="5207" y="7205"/>
                    <a:pt x="5263" y="7297"/>
                  </a:cubicBezTo>
                  <a:cubicBezTo>
                    <a:pt x="5311" y="7356"/>
                    <a:pt x="5347" y="7451"/>
                    <a:pt x="5335" y="7535"/>
                  </a:cubicBezTo>
                  <a:cubicBezTo>
                    <a:pt x="5311" y="7630"/>
                    <a:pt x="5263" y="7701"/>
                    <a:pt x="5192" y="7761"/>
                  </a:cubicBezTo>
                  <a:lnTo>
                    <a:pt x="4835" y="8011"/>
                  </a:lnTo>
                  <a:cubicBezTo>
                    <a:pt x="4778" y="8053"/>
                    <a:pt x="4711" y="8073"/>
                    <a:pt x="4643" y="8073"/>
                  </a:cubicBezTo>
                  <a:cubicBezTo>
                    <a:pt x="4539" y="8073"/>
                    <a:pt x="4435" y="8026"/>
                    <a:pt x="4370" y="7940"/>
                  </a:cubicBezTo>
                  <a:cubicBezTo>
                    <a:pt x="4275" y="7785"/>
                    <a:pt x="4299" y="7582"/>
                    <a:pt x="4454" y="7475"/>
                  </a:cubicBezTo>
                  <a:lnTo>
                    <a:pt x="4775" y="7237"/>
                  </a:lnTo>
                  <a:lnTo>
                    <a:pt x="4811" y="7225"/>
                  </a:lnTo>
                  <a:cubicBezTo>
                    <a:pt x="4869" y="7181"/>
                    <a:pt x="4940" y="7159"/>
                    <a:pt x="5009" y="7159"/>
                  </a:cubicBezTo>
                  <a:close/>
                  <a:moveTo>
                    <a:pt x="182" y="0"/>
                  </a:moveTo>
                  <a:cubicBezTo>
                    <a:pt x="131" y="0"/>
                    <a:pt x="81" y="32"/>
                    <a:pt x="48" y="81"/>
                  </a:cubicBezTo>
                  <a:cubicBezTo>
                    <a:pt x="1" y="153"/>
                    <a:pt x="25" y="248"/>
                    <a:pt x="108" y="284"/>
                  </a:cubicBezTo>
                  <a:lnTo>
                    <a:pt x="2430" y="1629"/>
                  </a:lnTo>
                  <a:lnTo>
                    <a:pt x="418" y="5094"/>
                  </a:lnTo>
                  <a:lnTo>
                    <a:pt x="251" y="5011"/>
                  </a:lnTo>
                  <a:cubicBezTo>
                    <a:pt x="226" y="4994"/>
                    <a:pt x="200" y="4986"/>
                    <a:pt x="175" y="4986"/>
                  </a:cubicBezTo>
                  <a:cubicBezTo>
                    <a:pt x="126" y="4986"/>
                    <a:pt x="80" y="5015"/>
                    <a:pt x="48" y="5070"/>
                  </a:cubicBezTo>
                  <a:cubicBezTo>
                    <a:pt x="1" y="5142"/>
                    <a:pt x="25" y="5225"/>
                    <a:pt x="108" y="5273"/>
                  </a:cubicBezTo>
                  <a:lnTo>
                    <a:pt x="906" y="5737"/>
                  </a:lnTo>
                  <a:cubicBezTo>
                    <a:pt x="932" y="5752"/>
                    <a:pt x="958" y="5759"/>
                    <a:pt x="983" y="5759"/>
                  </a:cubicBezTo>
                  <a:cubicBezTo>
                    <a:pt x="1038" y="5759"/>
                    <a:pt x="1087" y="5726"/>
                    <a:pt x="1120" y="5677"/>
                  </a:cubicBezTo>
                  <a:lnTo>
                    <a:pt x="1239" y="5463"/>
                  </a:lnTo>
                  <a:lnTo>
                    <a:pt x="1561" y="5642"/>
                  </a:lnTo>
                  <a:cubicBezTo>
                    <a:pt x="1465" y="5856"/>
                    <a:pt x="1465" y="6106"/>
                    <a:pt x="1608" y="6320"/>
                  </a:cubicBezTo>
                  <a:cubicBezTo>
                    <a:pt x="1727" y="6499"/>
                    <a:pt x="1942" y="6582"/>
                    <a:pt x="2132" y="6582"/>
                  </a:cubicBezTo>
                  <a:cubicBezTo>
                    <a:pt x="2192" y="6582"/>
                    <a:pt x="2263" y="6570"/>
                    <a:pt x="2323" y="6558"/>
                  </a:cubicBezTo>
                  <a:cubicBezTo>
                    <a:pt x="2323" y="6689"/>
                    <a:pt x="2370" y="6820"/>
                    <a:pt x="2442" y="6928"/>
                  </a:cubicBezTo>
                  <a:cubicBezTo>
                    <a:pt x="2561" y="7094"/>
                    <a:pt x="2751" y="7178"/>
                    <a:pt x="2965" y="7178"/>
                  </a:cubicBezTo>
                  <a:cubicBezTo>
                    <a:pt x="3025" y="7178"/>
                    <a:pt x="3096" y="7166"/>
                    <a:pt x="3156" y="7154"/>
                  </a:cubicBezTo>
                  <a:cubicBezTo>
                    <a:pt x="3156" y="7285"/>
                    <a:pt x="3204" y="7404"/>
                    <a:pt x="3275" y="7523"/>
                  </a:cubicBezTo>
                  <a:cubicBezTo>
                    <a:pt x="3382" y="7654"/>
                    <a:pt x="3525" y="7749"/>
                    <a:pt x="3692" y="7773"/>
                  </a:cubicBezTo>
                  <a:cubicBezTo>
                    <a:pt x="3716" y="7773"/>
                    <a:pt x="3763" y="7785"/>
                    <a:pt x="3799" y="7785"/>
                  </a:cubicBezTo>
                  <a:cubicBezTo>
                    <a:pt x="3858" y="7785"/>
                    <a:pt x="3930" y="7773"/>
                    <a:pt x="3989" y="7761"/>
                  </a:cubicBezTo>
                  <a:cubicBezTo>
                    <a:pt x="3989" y="7892"/>
                    <a:pt x="4037" y="8011"/>
                    <a:pt x="4108" y="8130"/>
                  </a:cubicBezTo>
                  <a:cubicBezTo>
                    <a:pt x="4216" y="8261"/>
                    <a:pt x="4358" y="8356"/>
                    <a:pt x="4525" y="8380"/>
                  </a:cubicBezTo>
                  <a:cubicBezTo>
                    <a:pt x="4549" y="8380"/>
                    <a:pt x="4597" y="8404"/>
                    <a:pt x="4632" y="8404"/>
                  </a:cubicBezTo>
                  <a:cubicBezTo>
                    <a:pt x="4763" y="8404"/>
                    <a:pt x="4894" y="8356"/>
                    <a:pt x="5001" y="8285"/>
                  </a:cubicBezTo>
                  <a:lnTo>
                    <a:pt x="5359" y="8023"/>
                  </a:lnTo>
                  <a:cubicBezTo>
                    <a:pt x="5430" y="7963"/>
                    <a:pt x="5490" y="7904"/>
                    <a:pt x="5537" y="7820"/>
                  </a:cubicBezTo>
                  <a:lnTo>
                    <a:pt x="6156" y="8166"/>
                  </a:lnTo>
                  <a:cubicBezTo>
                    <a:pt x="6252" y="8201"/>
                    <a:pt x="6359" y="8237"/>
                    <a:pt x="6478" y="8237"/>
                  </a:cubicBezTo>
                  <a:cubicBezTo>
                    <a:pt x="6537" y="8237"/>
                    <a:pt x="6597" y="8225"/>
                    <a:pt x="6656" y="8201"/>
                  </a:cubicBezTo>
                  <a:cubicBezTo>
                    <a:pt x="6811" y="8166"/>
                    <a:pt x="6954" y="8047"/>
                    <a:pt x="7037" y="7892"/>
                  </a:cubicBezTo>
                  <a:cubicBezTo>
                    <a:pt x="7097" y="7773"/>
                    <a:pt x="7133" y="7642"/>
                    <a:pt x="7109" y="7523"/>
                  </a:cubicBezTo>
                  <a:cubicBezTo>
                    <a:pt x="7156" y="7523"/>
                    <a:pt x="7192" y="7535"/>
                    <a:pt x="7228" y="7535"/>
                  </a:cubicBezTo>
                  <a:cubicBezTo>
                    <a:pt x="7454" y="7535"/>
                    <a:pt x="7680" y="7416"/>
                    <a:pt x="7799" y="7213"/>
                  </a:cubicBezTo>
                  <a:cubicBezTo>
                    <a:pt x="7859" y="7094"/>
                    <a:pt x="7883" y="6951"/>
                    <a:pt x="7871" y="6832"/>
                  </a:cubicBezTo>
                  <a:cubicBezTo>
                    <a:pt x="7918" y="6832"/>
                    <a:pt x="7942" y="6856"/>
                    <a:pt x="7990" y="6856"/>
                  </a:cubicBezTo>
                  <a:cubicBezTo>
                    <a:pt x="8216" y="6856"/>
                    <a:pt x="8442" y="6737"/>
                    <a:pt x="8561" y="6523"/>
                  </a:cubicBezTo>
                  <a:cubicBezTo>
                    <a:pt x="8621" y="6404"/>
                    <a:pt x="8645" y="6273"/>
                    <a:pt x="8633" y="6154"/>
                  </a:cubicBezTo>
                  <a:cubicBezTo>
                    <a:pt x="8680" y="6154"/>
                    <a:pt x="8704" y="6166"/>
                    <a:pt x="8752" y="6166"/>
                  </a:cubicBezTo>
                  <a:cubicBezTo>
                    <a:pt x="8811" y="6166"/>
                    <a:pt x="8871" y="6154"/>
                    <a:pt x="8930" y="6142"/>
                  </a:cubicBezTo>
                  <a:cubicBezTo>
                    <a:pt x="9097" y="6094"/>
                    <a:pt x="9228" y="5975"/>
                    <a:pt x="9311" y="5820"/>
                  </a:cubicBezTo>
                  <a:cubicBezTo>
                    <a:pt x="9407" y="5677"/>
                    <a:pt x="9419" y="5499"/>
                    <a:pt x="9359" y="5332"/>
                  </a:cubicBezTo>
                  <a:cubicBezTo>
                    <a:pt x="9347" y="5284"/>
                    <a:pt x="9335" y="5261"/>
                    <a:pt x="9311" y="5213"/>
                  </a:cubicBezTo>
                  <a:lnTo>
                    <a:pt x="9585" y="5023"/>
                  </a:lnTo>
                  <a:lnTo>
                    <a:pt x="9728" y="5201"/>
                  </a:lnTo>
                  <a:cubicBezTo>
                    <a:pt x="9756" y="5236"/>
                    <a:pt x="9804" y="5254"/>
                    <a:pt x="9853" y="5254"/>
                  </a:cubicBezTo>
                  <a:cubicBezTo>
                    <a:pt x="9889" y="5254"/>
                    <a:pt x="9925" y="5245"/>
                    <a:pt x="9954" y="5225"/>
                  </a:cubicBezTo>
                  <a:lnTo>
                    <a:pt x="10371" y="4903"/>
                  </a:lnTo>
                  <a:cubicBezTo>
                    <a:pt x="10431" y="4808"/>
                    <a:pt x="10431" y="4725"/>
                    <a:pt x="10395" y="4653"/>
                  </a:cubicBezTo>
                  <a:cubicBezTo>
                    <a:pt x="10350" y="4616"/>
                    <a:pt x="10300" y="4592"/>
                    <a:pt x="10254" y="4592"/>
                  </a:cubicBezTo>
                  <a:cubicBezTo>
                    <a:pt x="10228" y="4592"/>
                    <a:pt x="10202" y="4600"/>
                    <a:pt x="10181" y="4618"/>
                  </a:cubicBezTo>
                  <a:lnTo>
                    <a:pt x="9883" y="4856"/>
                  </a:lnTo>
                  <a:lnTo>
                    <a:pt x="7454" y="1689"/>
                  </a:lnTo>
                  <a:lnTo>
                    <a:pt x="8835" y="796"/>
                  </a:lnTo>
                  <a:cubicBezTo>
                    <a:pt x="8919" y="748"/>
                    <a:pt x="8930" y="665"/>
                    <a:pt x="8883" y="582"/>
                  </a:cubicBezTo>
                  <a:cubicBezTo>
                    <a:pt x="8854" y="539"/>
                    <a:pt x="8813" y="517"/>
                    <a:pt x="8769" y="517"/>
                  </a:cubicBezTo>
                  <a:cubicBezTo>
                    <a:pt x="8740" y="517"/>
                    <a:pt x="8709" y="527"/>
                    <a:pt x="8680" y="546"/>
                  </a:cubicBezTo>
                  <a:lnTo>
                    <a:pt x="7156" y="1522"/>
                  </a:lnTo>
                  <a:cubicBezTo>
                    <a:pt x="7085" y="1570"/>
                    <a:pt x="7073" y="1677"/>
                    <a:pt x="7109" y="1748"/>
                  </a:cubicBezTo>
                  <a:lnTo>
                    <a:pt x="7395" y="2106"/>
                  </a:lnTo>
                  <a:lnTo>
                    <a:pt x="7204" y="2248"/>
                  </a:lnTo>
                  <a:lnTo>
                    <a:pt x="6418" y="1998"/>
                  </a:lnTo>
                  <a:cubicBezTo>
                    <a:pt x="6406" y="1998"/>
                    <a:pt x="6383" y="1986"/>
                    <a:pt x="6371" y="1986"/>
                  </a:cubicBezTo>
                  <a:lnTo>
                    <a:pt x="4585" y="1986"/>
                  </a:lnTo>
                  <a:cubicBezTo>
                    <a:pt x="4513" y="1986"/>
                    <a:pt x="4454" y="2034"/>
                    <a:pt x="4442" y="2106"/>
                  </a:cubicBezTo>
                  <a:lnTo>
                    <a:pt x="4335" y="2510"/>
                  </a:lnTo>
                  <a:lnTo>
                    <a:pt x="4073" y="2403"/>
                  </a:lnTo>
                  <a:cubicBezTo>
                    <a:pt x="4049" y="2391"/>
                    <a:pt x="4037" y="2391"/>
                    <a:pt x="4001" y="2391"/>
                  </a:cubicBezTo>
                  <a:lnTo>
                    <a:pt x="3287" y="2475"/>
                  </a:lnTo>
                  <a:lnTo>
                    <a:pt x="3049" y="2344"/>
                  </a:lnTo>
                  <a:lnTo>
                    <a:pt x="3275" y="1939"/>
                  </a:lnTo>
                  <a:cubicBezTo>
                    <a:pt x="3323" y="1867"/>
                    <a:pt x="3287" y="1772"/>
                    <a:pt x="3215" y="1736"/>
                  </a:cubicBezTo>
                  <a:lnTo>
                    <a:pt x="251" y="22"/>
                  </a:lnTo>
                  <a:cubicBezTo>
                    <a:pt x="228" y="7"/>
                    <a:pt x="205" y="0"/>
                    <a:pt x="1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49"/>
            <p:cNvSpPr/>
            <p:nvPr/>
          </p:nvSpPr>
          <p:spPr>
            <a:xfrm>
              <a:off x="6965173" y="2009304"/>
              <a:ext cx="38670" cy="27181"/>
            </a:xfrm>
            <a:custGeom>
              <a:avLst/>
              <a:gdLst/>
              <a:ahLst/>
              <a:cxnLst/>
              <a:rect l="l" t="t" r="r" b="b"/>
              <a:pathLst>
                <a:path w="1215" h="854" extrusionOk="0">
                  <a:moveTo>
                    <a:pt x="1023" y="1"/>
                  </a:moveTo>
                  <a:cubicBezTo>
                    <a:pt x="995" y="1"/>
                    <a:pt x="966" y="8"/>
                    <a:pt x="941" y="20"/>
                  </a:cubicBezTo>
                  <a:lnTo>
                    <a:pt x="95" y="580"/>
                  </a:lnTo>
                  <a:cubicBezTo>
                    <a:pt x="12" y="616"/>
                    <a:pt x="0" y="711"/>
                    <a:pt x="48" y="782"/>
                  </a:cubicBezTo>
                  <a:cubicBezTo>
                    <a:pt x="83" y="830"/>
                    <a:pt x="119" y="854"/>
                    <a:pt x="179" y="854"/>
                  </a:cubicBezTo>
                  <a:cubicBezTo>
                    <a:pt x="214" y="854"/>
                    <a:pt x="238" y="842"/>
                    <a:pt x="274" y="830"/>
                  </a:cubicBezTo>
                  <a:lnTo>
                    <a:pt x="1119" y="282"/>
                  </a:lnTo>
                  <a:cubicBezTo>
                    <a:pt x="1179" y="235"/>
                    <a:pt x="1214" y="140"/>
                    <a:pt x="1155" y="68"/>
                  </a:cubicBezTo>
                  <a:cubicBezTo>
                    <a:pt x="1124" y="22"/>
                    <a:pt x="1074" y="1"/>
                    <a:pt x="10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6" name="Google Shape;896;p49"/>
          <p:cNvSpPr/>
          <p:nvPr/>
        </p:nvSpPr>
        <p:spPr>
          <a:xfrm>
            <a:off x="4389182" y="1595037"/>
            <a:ext cx="365632" cy="363561"/>
          </a:xfrm>
          <a:custGeom>
            <a:avLst/>
            <a:gdLst/>
            <a:ahLst/>
            <a:cxnLst/>
            <a:rect l="l" t="t" r="r" b="b"/>
            <a:pathLst>
              <a:path w="11478" h="11413" extrusionOk="0">
                <a:moveTo>
                  <a:pt x="1401" y="515"/>
                </a:moveTo>
                <a:cubicBezTo>
                  <a:pt x="1616" y="515"/>
                  <a:pt x="1834" y="595"/>
                  <a:pt x="2000" y="756"/>
                </a:cubicBezTo>
                <a:lnTo>
                  <a:pt x="2548" y="1304"/>
                </a:lnTo>
                <a:lnTo>
                  <a:pt x="1358" y="2494"/>
                </a:lnTo>
                <a:lnTo>
                  <a:pt x="810" y="1947"/>
                </a:lnTo>
                <a:cubicBezTo>
                  <a:pt x="476" y="1625"/>
                  <a:pt x="476" y="1078"/>
                  <a:pt x="810" y="756"/>
                </a:cubicBezTo>
                <a:cubicBezTo>
                  <a:pt x="971" y="595"/>
                  <a:pt x="1185" y="515"/>
                  <a:pt x="1401" y="515"/>
                </a:cubicBezTo>
                <a:close/>
                <a:moveTo>
                  <a:pt x="2798" y="1566"/>
                </a:moveTo>
                <a:lnTo>
                  <a:pt x="3251" y="2006"/>
                </a:lnTo>
                <a:lnTo>
                  <a:pt x="2655" y="2602"/>
                </a:lnTo>
                <a:lnTo>
                  <a:pt x="2060" y="3197"/>
                </a:lnTo>
                <a:lnTo>
                  <a:pt x="1608" y="2756"/>
                </a:lnTo>
                <a:lnTo>
                  <a:pt x="2798" y="1566"/>
                </a:lnTo>
                <a:close/>
                <a:moveTo>
                  <a:pt x="10132" y="9031"/>
                </a:moveTo>
                <a:lnTo>
                  <a:pt x="10811" y="10757"/>
                </a:lnTo>
                <a:lnTo>
                  <a:pt x="9085" y="10091"/>
                </a:lnTo>
                <a:lnTo>
                  <a:pt x="10132" y="9031"/>
                </a:lnTo>
                <a:close/>
                <a:moveTo>
                  <a:pt x="4036" y="5685"/>
                </a:moveTo>
                <a:lnTo>
                  <a:pt x="5763" y="7412"/>
                </a:lnTo>
                <a:lnTo>
                  <a:pt x="5418" y="7757"/>
                </a:lnTo>
                <a:lnTo>
                  <a:pt x="5001" y="7340"/>
                </a:lnTo>
                <a:cubicBezTo>
                  <a:pt x="4965" y="7299"/>
                  <a:pt x="4920" y="7278"/>
                  <a:pt x="4876" y="7278"/>
                </a:cubicBezTo>
                <a:cubicBezTo>
                  <a:pt x="4831" y="7278"/>
                  <a:pt x="4787" y="7299"/>
                  <a:pt x="4751" y="7340"/>
                </a:cubicBezTo>
                <a:cubicBezTo>
                  <a:pt x="4679" y="7412"/>
                  <a:pt x="4679" y="7519"/>
                  <a:pt x="4751" y="7590"/>
                </a:cubicBezTo>
                <a:lnTo>
                  <a:pt x="5168" y="8007"/>
                </a:lnTo>
                <a:lnTo>
                  <a:pt x="4763" y="8412"/>
                </a:lnTo>
                <a:lnTo>
                  <a:pt x="3822" y="7471"/>
                </a:lnTo>
                <a:cubicBezTo>
                  <a:pt x="3786" y="7436"/>
                  <a:pt x="3742" y="7418"/>
                  <a:pt x="3697" y="7418"/>
                </a:cubicBezTo>
                <a:cubicBezTo>
                  <a:pt x="3652" y="7418"/>
                  <a:pt x="3608" y="7436"/>
                  <a:pt x="3572" y="7471"/>
                </a:cubicBezTo>
                <a:cubicBezTo>
                  <a:pt x="3501" y="7543"/>
                  <a:pt x="3501" y="7650"/>
                  <a:pt x="3572" y="7721"/>
                </a:cubicBezTo>
                <a:lnTo>
                  <a:pt x="4513" y="8662"/>
                </a:lnTo>
                <a:lnTo>
                  <a:pt x="4108" y="9067"/>
                </a:lnTo>
                <a:lnTo>
                  <a:pt x="3691" y="8638"/>
                </a:lnTo>
                <a:cubicBezTo>
                  <a:pt x="3655" y="8602"/>
                  <a:pt x="3611" y="8584"/>
                  <a:pt x="3566" y="8584"/>
                </a:cubicBezTo>
                <a:cubicBezTo>
                  <a:pt x="3521" y="8584"/>
                  <a:pt x="3477" y="8602"/>
                  <a:pt x="3441" y="8638"/>
                </a:cubicBezTo>
                <a:cubicBezTo>
                  <a:pt x="3358" y="8721"/>
                  <a:pt x="3358" y="8817"/>
                  <a:pt x="3441" y="8900"/>
                </a:cubicBezTo>
                <a:lnTo>
                  <a:pt x="3858" y="9317"/>
                </a:lnTo>
                <a:lnTo>
                  <a:pt x="3453" y="9710"/>
                </a:lnTo>
                <a:lnTo>
                  <a:pt x="3036" y="9293"/>
                </a:lnTo>
                <a:cubicBezTo>
                  <a:pt x="3001" y="9257"/>
                  <a:pt x="2956" y="9239"/>
                  <a:pt x="2911" y="9239"/>
                </a:cubicBezTo>
                <a:cubicBezTo>
                  <a:pt x="2867" y="9239"/>
                  <a:pt x="2822" y="9257"/>
                  <a:pt x="2786" y="9293"/>
                </a:cubicBezTo>
                <a:cubicBezTo>
                  <a:pt x="2703" y="9376"/>
                  <a:pt x="2703" y="9471"/>
                  <a:pt x="2786" y="9555"/>
                </a:cubicBezTo>
                <a:lnTo>
                  <a:pt x="3203" y="9972"/>
                </a:lnTo>
                <a:lnTo>
                  <a:pt x="2798" y="10364"/>
                </a:lnTo>
                <a:lnTo>
                  <a:pt x="1858" y="9436"/>
                </a:lnTo>
                <a:cubicBezTo>
                  <a:pt x="1822" y="9394"/>
                  <a:pt x="1777" y="9373"/>
                  <a:pt x="1733" y="9373"/>
                </a:cubicBezTo>
                <a:cubicBezTo>
                  <a:pt x="1688" y="9373"/>
                  <a:pt x="1643" y="9394"/>
                  <a:pt x="1608" y="9436"/>
                </a:cubicBezTo>
                <a:cubicBezTo>
                  <a:pt x="1536" y="9507"/>
                  <a:pt x="1536" y="9614"/>
                  <a:pt x="1608" y="9686"/>
                </a:cubicBezTo>
                <a:lnTo>
                  <a:pt x="2548" y="10626"/>
                </a:lnTo>
                <a:lnTo>
                  <a:pt x="2191" y="10984"/>
                </a:lnTo>
                <a:cubicBezTo>
                  <a:pt x="2155" y="11007"/>
                  <a:pt x="2096" y="11043"/>
                  <a:pt x="2048" y="11043"/>
                </a:cubicBezTo>
                <a:cubicBezTo>
                  <a:pt x="2012" y="11043"/>
                  <a:pt x="1953" y="11019"/>
                  <a:pt x="1917" y="10984"/>
                </a:cubicBezTo>
                <a:lnTo>
                  <a:pt x="465" y="9519"/>
                </a:lnTo>
                <a:cubicBezTo>
                  <a:pt x="381" y="9448"/>
                  <a:pt x="381" y="9329"/>
                  <a:pt x="465" y="9257"/>
                </a:cubicBezTo>
                <a:lnTo>
                  <a:pt x="4036" y="5685"/>
                </a:lnTo>
                <a:close/>
                <a:moveTo>
                  <a:pt x="9428" y="0"/>
                </a:moveTo>
                <a:cubicBezTo>
                  <a:pt x="9290" y="0"/>
                  <a:pt x="9150" y="54"/>
                  <a:pt x="9037" y="161"/>
                </a:cubicBezTo>
                <a:lnTo>
                  <a:pt x="6299" y="2899"/>
                </a:lnTo>
                <a:cubicBezTo>
                  <a:pt x="6227" y="2971"/>
                  <a:pt x="6227" y="3078"/>
                  <a:pt x="6299" y="3149"/>
                </a:cubicBezTo>
                <a:cubicBezTo>
                  <a:pt x="6334" y="3185"/>
                  <a:pt x="6379" y="3203"/>
                  <a:pt x="6424" y="3203"/>
                </a:cubicBezTo>
                <a:cubicBezTo>
                  <a:pt x="6468" y="3203"/>
                  <a:pt x="6513" y="3185"/>
                  <a:pt x="6549" y="3149"/>
                </a:cubicBezTo>
                <a:lnTo>
                  <a:pt x="9287" y="411"/>
                </a:lnTo>
                <a:cubicBezTo>
                  <a:pt x="9323" y="387"/>
                  <a:pt x="9382" y="351"/>
                  <a:pt x="9418" y="351"/>
                </a:cubicBezTo>
                <a:cubicBezTo>
                  <a:pt x="9466" y="351"/>
                  <a:pt x="9525" y="363"/>
                  <a:pt x="9561" y="411"/>
                </a:cubicBezTo>
                <a:lnTo>
                  <a:pt x="11013" y="1875"/>
                </a:lnTo>
                <a:cubicBezTo>
                  <a:pt x="11049" y="1899"/>
                  <a:pt x="11073" y="1959"/>
                  <a:pt x="11073" y="2006"/>
                </a:cubicBezTo>
                <a:cubicBezTo>
                  <a:pt x="11073" y="2054"/>
                  <a:pt x="11061" y="2113"/>
                  <a:pt x="11013" y="2137"/>
                </a:cubicBezTo>
                <a:lnTo>
                  <a:pt x="10656" y="2494"/>
                </a:lnTo>
                <a:lnTo>
                  <a:pt x="9716" y="1554"/>
                </a:lnTo>
                <a:cubicBezTo>
                  <a:pt x="9680" y="1518"/>
                  <a:pt x="9635" y="1500"/>
                  <a:pt x="9591" y="1500"/>
                </a:cubicBezTo>
                <a:cubicBezTo>
                  <a:pt x="9546" y="1500"/>
                  <a:pt x="9501" y="1518"/>
                  <a:pt x="9466" y="1554"/>
                </a:cubicBezTo>
                <a:cubicBezTo>
                  <a:pt x="9394" y="1637"/>
                  <a:pt x="9394" y="1732"/>
                  <a:pt x="9466" y="1816"/>
                </a:cubicBezTo>
                <a:lnTo>
                  <a:pt x="10406" y="2744"/>
                </a:lnTo>
                <a:lnTo>
                  <a:pt x="10001" y="3149"/>
                </a:lnTo>
                <a:lnTo>
                  <a:pt x="9585" y="2733"/>
                </a:lnTo>
                <a:cubicBezTo>
                  <a:pt x="9549" y="2697"/>
                  <a:pt x="9504" y="2679"/>
                  <a:pt x="9460" y="2679"/>
                </a:cubicBezTo>
                <a:cubicBezTo>
                  <a:pt x="9415" y="2679"/>
                  <a:pt x="9370" y="2697"/>
                  <a:pt x="9335" y="2733"/>
                </a:cubicBezTo>
                <a:cubicBezTo>
                  <a:pt x="9263" y="2804"/>
                  <a:pt x="9263" y="2911"/>
                  <a:pt x="9335" y="2983"/>
                </a:cubicBezTo>
                <a:lnTo>
                  <a:pt x="9751" y="3399"/>
                </a:lnTo>
                <a:lnTo>
                  <a:pt x="9347" y="3804"/>
                </a:lnTo>
                <a:lnTo>
                  <a:pt x="8930" y="3387"/>
                </a:lnTo>
                <a:cubicBezTo>
                  <a:pt x="8894" y="3352"/>
                  <a:pt x="8850" y="3334"/>
                  <a:pt x="8805" y="3334"/>
                </a:cubicBezTo>
                <a:cubicBezTo>
                  <a:pt x="8760" y="3334"/>
                  <a:pt x="8716" y="3352"/>
                  <a:pt x="8680" y="3387"/>
                </a:cubicBezTo>
                <a:cubicBezTo>
                  <a:pt x="8597" y="3459"/>
                  <a:pt x="8597" y="3566"/>
                  <a:pt x="8680" y="3637"/>
                </a:cubicBezTo>
                <a:lnTo>
                  <a:pt x="9097" y="4054"/>
                </a:lnTo>
                <a:lnTo>
                  <a:pt x="8692" y="4459"/>
                </a:lnTo>
                <a:lnTo>
                  <a:pt x="7751" y="3518"/>
                </a:lnTo>
                <a:cubicBezTo>
                  <a:pt x="7715" y="3483"/>
                  <a:pt x="7671" y="3465"/>
                  <a:pt x="7626" y="3465"/>
                </a:cubicBezTo>
                <a:cubicBezTo>
                  <a:pt x="7581" y="3465"/>
                  <a:pt x="7537" y="3483"/>
                  <a:pt x="7501" y="3518"/>
                </a:cubicBezTo>
                <a:cubicBezTo>
                  <a:pt x="7430" y="3602"/>
                  <a:pt x="7430" y="3697"/>
                  <a:pt x="7501" y="3780"/>
                </a:cubicBezTo>
                <a:lnTo>
                  <a:pt x="8442" y="4709"/>
                </a:lnTo>
                <a:lnTo>
                  <a:pt x="8037" y="5114"/>
                </a:lnTo>
                <a:lnTo>
                  <a:pt x="7620" y="4697"/>
                </a:lnTo>
                <a:cubicBezTo>
                  <a:pt x="7584" y="4661"/>
                  <a:pt x="7540" y="4644"/>
                  <a:pt x="7495" y="4644"/>
                </a:cubicBezTo>
                <a:cubicBezTo>
                  <a:pt x="7451" y="4644"/>
                  <a:pt x="7406" y="4661"/>
                  <a:pt x="7370" y="4697"/>
                </a:cubicBezTo>
                <a:cubicBezTo>
                  <a:pt x="7287" y="4769"/>
                  <a:pt x="7287" y="4876"/>
                  <a:pt x="7370" y="4947"/>
                </a:cubicBezTo>
                <a:lnTo>
                  <a:pt x="7787" y="5364"/>
                </a:lnTo>
                <a:lnTo>
                  <a:pt x="7442" y="5709"/>
                </a:lnTo>
                <a:lnTo>
                  <a:pt x="5715" y="3983"/>
                </a:lnTo>
                <a:lnTo>
                  <a:pt x="6037" y="3661"/>
                </a:lnTo>
                <a:cubicBezTo>
                  <a:pt x="6120" y="3578"/>
                  <a:pt x="6120" y="3483"/>
                  <a:pt x="6037" y="3399"/>
                </a:cubicBezTo>
                <a:cubicBezTo>
                  <a:pt x="6001" y="3364"/>
                  <a:pt x="5956" y="3346"/>
                  <a:pt x="5912" y="3346"/>
                </a:cubicBezTo>
                <a:cubicBezTo>
                  <a:pt x="5867" y="3346"/>
                  <a:pt x="5822" y="3364"/>
                  <a:pt x="5787" y="3399"/>
                </a:cubicBezTo>
                <a:lnTo>
                  <a:pt x="5465" y="3733"/>
                </a:lnTo>
                <a:lnTo>
                  <a:pt x="2239" y="506"/>
                </a:lnTo>
                <a:cubicBezTo>
                  <a:pt x="2012" y="280"/>
                  <a:pt x="1715" y="161"/>
                  <a:pt x="1381" y="161"/>
                </a:cubicBezTo>
                <a:cubicBezTo>
                  <a:pt x="1072" y="161"/>
                  <a:pt x="762" y="280"/>
                  <a:pt x="536" y="506"/>
                </a:cubicBezTo>
                <a:cubicBezTo>
                  <a:pt x="310" y="732"/>
                  <a:pt x="191" y="1030"/>
                  <a:pt x="191" y="1351"/>
                </a:cubicBezTo>
                <a:cubicBezTo>
                  <a:pt x="191" y="1661"/>
                  <a:pt x="310" y="1971"/>
                  <a:pt x="536" y="2197"/>
                </a:cubicBezTo>
                <a:lnTo>
                  <a:pt x="3774" y="5447"/>
                </a:lnTo>
                <a:lnTo>
                  <a:pt x="203" y="9019"/>
                </a:lnTo>
                <a:cubicBezTo>
                  <a:pt x="0" y="9221"/>
                  <a:pt x="0" y="9567"/>
                  <a:pt x="203" y="9793"/>
                </a:cubicBezTo>
                <a:lnTo>
                  <a:pt x="1667" y="11246"/>
                </a:lnTo>
                <a:cubicBezTo>
                  <a:pt x="1774" y="11353"/>
                  <a:pt x="1905" y="11412"/>
                  <a:pt x="2048" y="11412"/>
                </a:cubicBezTo>
                <a:cubicBezTo>
                  <a:pt x="2203" y="11412"/>
                  <a:pt x="2334" y="11353"/>
                  <a:pt x="2441" y="11246"/>
                </a:cubicBezTo>
                <a:lnTo>
                  <a:pt x="6013" y="7674"/>
                </a:lnTo>
                <a:lnTo>
                  <a:pt x="6263" y="7924"/>
                </a:lnTo>
                <a:cubicBezTo>
                  <a:pt x="6299" y="7965"/>
                  <a:pt x="6343" y="7986"/>
                  <a:pt x="6389" y="7986"/>
                </a:cubicBezTo>
                <a:cubicBezTo>
                  <a:pt x="6436" y="7986"/>
                  <a:pt x="6483" y="7965"/>
                  <a:pt x="6525" y="7924"/>
                </a:cubicBezTo>
                <a:cubicBezTo>
                  <a:pt x="6596" y="7852"/>
                  <a:pt x="6596" y="7745"/>
                  <a:pt x="6525" y="7674"/>
                </a:cubicBezTo>
                <a:lnTo>
                  <a:pt x="6168" y="7316"/>
                </a:lnTo>
                <a:cubicBezTo>
                  <a:pt x="6168" y="7305"/>
                  <a:pt x="6144" y="7305"/>
                  <a:pt x="6132" y="7293"/>
                </a:cubicBezTo>
                <a:lnTo>
                  <a:pt x="6096" y="7257"/>
                </a:lnTo>
                <a:lnTo>
                  <a:pt x="2310" y="3471"/>
                </a:lnTo>
                <a:lnTo>
                  <a:pt x="2786" y="2995"/>
                </a:lnTo>
                <a:lnTo>
                  <a:pt x="3084" y="3292"/>
                </a:lnTo>
                <a:cubicBezTo>
                  <a:pt x="3108" y="3316"/>
                  <a:pt x="3155" y="3328"/>
                  <a:pt x="3203" y="3328"/>
                </a:cubicBezTo>
                <a:cubicBezTo>
                  <a:pt x="3239" y="3328"/>
                  <a:pt x="3286" y="3316"/>
                  <a:pt x="3322" y="3292"/>
                </a:cubicBezTo>
                <a:cubicBezTo>
                  <a:pt x="3393" y="3209"/>
                  <a:pt x="3393" y="3114"/>
                  <a:pt x="3322" y="3030"/>
                </a:cubicBezTo>
                <a:lnTo>
                  <a:pt x="3024" y="2733"/>
                </a:lnTo>
                <a:lnTo>
                  <a:pt x="3501" y="2256"/>
                </a:lnTo>
                <a:lnTo>
                  <a:pt x="5358" y="4126"/>
                </a:lnTo>
                <a:lnTo>
                  <a:pt x="7311" y="6066"/>
                </a:lnTo>
                <a:lnTo>
                  <a:pt x="7323" y="6090"/>
                </a:lnTo>
                <a:lnTo>
                  <a:pt x="7334" y="6102"/>
                </a:lnTo>
                <a:lnTo>
                  <a:pt x="9942" y="8710"/>
                </a:lnTo>
                <a:lnTo>
                  <a:pt x="9466" y="9186"/>
                </a:lnTo>
                <a:lnTo>
                  <a:pt x="6846" y="6554"/>
                </a:lnTo>
                <a:lnTo>
                  <a:pt x="5810" y="5519"/>
                </a:lnTo>
                <a:lnTo>
                  <a:pt x="3965" y="3673"/>
                </a:lnTo>
                <a:cubicBezTo>
                  <a:pt x="3923" y="3637"/>
                  <a:pt x="3879" y="3620"/>
                  <a:pt x="3834" y="3620"/>
                </a:cubicBezTo>
                <a:cubicBezTo>
                  <a:pt x="3789" y="3620"/>
                  <a:pt x="3745" y="3637"/>
                  <a:pt x="3703" y="3673"/>
                </a:cubicBezTo>
                <a:cubicBezTo>
                  <a:pt x="3632" y="3745"/>
                  <a:pt x="3632" y="3852"/>
                  <a:pt x="3703" y="3923"/>
                </a:cubicBezTo>
                <a:lnTo>
                  <a:pt x="9239" y="9460"/>
                </a:lnTo>
                <a:lnTo>
                  <a:pt x="8763" y="9936"/>
                </a:lnTo>
                <a:lnTo>
                  <a:pt x="7096" y="8269"/>
                </a:lnTo>
                <a:cubicBezTo>
                  <a:pt x="7061" y="8233"/>
                  <a:pt x="7016" y="8215"/>
                  <a:pt x="6971" y="8215"/>
                </a:cubicBezTo>
                <a:cubicBezTo>
                  <a:pt x="6927" y="8215"/>
                  <a:pt x="6882" y="8233"/>
                  <a:pt x="6846" y="8269"/>
                </a:cubicBezTo>
                <a:cubicBezTo>
                  <a:pt x="6775" y="8340"/>
                  <a:pt x="6775" y="8448"/>
                  <a:pt x="6846" y="8519"/>
                </a:cubicBezTo>
                <a:lnTo>
                  <a:pt x="8632" y="10305"/>
                </a:lnTo>
                <a:cubicBezTo>
                  <a:pt x="8644" y="10329"/>
                  <a:pt x="8680" y="10341"/>
                  <a:pt x="8692" y="10353"/>
                </a:cubicBezTo>
                <a:lnTo>
                  <a:pt x="10799" y="11174"/>
                </a:lnTo>
                <a:cubicBezTo>
                  <a:pt x="10835" y="11186"/>
                  <a:pt x="10883" y="11186"/>
                  <a:pt x="10906" y="11186"/>
                </a:cubicBezTo>
                <a:cubicBezTo>
                  <a:pt x="10990" y="11186"/>
                  <a:pt x="11061" y="11162"/>
                  <a:pt x="11121" y="11103"/>
                </a:cubicBezTo>
                <a:cubicBezTo>
                  <a:pt x="11192" y="11019"/>
                  <a:pt x="11228" y="10900"/>
                  <a:pt x="11180" y="10805"/>
                </a:cubicBezTo>
                <a:lnTo>
                  <a:pt x="10359" y="8686"/>
                </a:lnTo>
                <a:cubicBezTo>
                  <a:pt x="10347" y="8662"/>
                  <a:pt x="10323" y="8638"/>
                  <a:pt x="10311" y="8626"/>
                </a:cubicBezTo>
                <a:lnTo>
                  <a:pt x="7692" y="6007"/>
                </a:lnTo>
                <a:lnTo>
                  <a:pt x="11264" y="2435"/>
                </a:lnTo>
                <a:cubicBezTo>
                  <a:pt x="11478" y="2185"/>
                  <a:pt x="11478" y="1840"/>
                  <a:pt x="11264" y="1625"/>
                </a:cubicBezTo>
                <a:lnTo>
                  <a:pt x="9811" y="161"/>
                </a:lnTo>
                <a:cubicBezTo>
                  <a:pt x="9704" y="54"/>
                  <a:pt x="9567" y="0"/>
                  <a:pt x="942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97" name="Google Shape;897;p49"/>
          <p:cNvGrpSpPr/>
          <p:nvPr/>
        </p:nvGrpSpPr>
        <p:grpSpPr>
          <a:xfrm>
            <a:off x="6900066" y="1549381"/>
            <a:ext cx="330613" cy="359015"/>
            <a:chOff x="2219466" y="1500293"/>
            <a:chExt cx="330613" cy="359015"/>
          </a:xfrm>
        </p:grpSpPr>
        <p:sp>
          <p:nvSpPr>
            <p:cNvPr id="898" name="Google Shape;898;p49"/>
            <p:cNvSpPr/>
            <p:nvPr/>
          </p:nvSpPr>
          <p:spPr>
            <a:xfrm>
              <a:off x="2353906" y="1635560"/>
              <a:ext cx="65518" cy="82121"/>
            </a:xfrm>
            <a:custGeom>
              <a:avLst/>
              <a:gdLst/>
              <a:ahLst/>
              <a:cxnLst/>
              <a:rect l="l" t="t" r="r" b="b"/>
              <a:pathLst>
                <a:path w="2060" h="2582" extrusionOk="0">
                  <a:moveTo>
                    <a:pt x="994" y="319"/>
                  </a:moveTo>
                  <a:cubicBezTo>
                    <a:pt x="1051" y="319"/>
                    <a:pt x="1107" y="355"/>
                    <a:pt x="1131" y="426"/>
                  </a:cubicBezTo>
                  <a:lnTo>
                    <a:pt x="1631" y="2093"/>
                  </a:lnTo>
                  <a:cubicBezTo>
                    <a:pt x="1667" y="2165"/>
                    <a:pt x="1607" y="2236"/>
                    <a:pt x="1536" y="2236"/>
                  </a:cubicBezTo>
                  <a:lnTo>
                    <a:pt x="476" y="2236"/>
                  </a:lnTo>
                  <a:cubicBezTo>
                    <a:pt x="405" y="2236"/>
                    <a:pt x="345" y="2165"/>
                    <a:pt x="357" y="2093"/>
                  </a:cubicBezTo>
                  <a:lnTo>
                    <a:pt x="857" y="426"/>
                  </a:lnTo>
                  <a:cubicBezTo>
                    <a:pt x="881" y="355"/>
                    <a:pt x="938" y="319"/>
                    <a:pt x="994" y="319"/>
                  </a:cubicBezTo>
                  <a:close/>
                  <a:moveTo>
                    <a:pt x="1006" y="1"/>
                  </a:moveTo>
                  <a:cubicBezTo>
                    <a:pt x="813" y="1"/>
                    <a:pt x="619" y="111"/>
                    <a:pt x="548" y="331"/>
                  </a:cubicBezTo>
                  <a:lnTo>
                    <a:pt x="48" y="1998"/>
                  </a:lnTo>
                  <a:cubicBezTo>
                    <a:pt x="0" y="2129"/>
                    <a:pt x="36" y="2284"/>
                    <a:pt x="119" y="2403"/>
                  </a:cubicBezTo>
                  <a:cubicBezTo>
                    <a:pt x="214" y="2522"/>
                    <a:pt x="345" y="2581"/>
                    <a:pt x="476" y="2581"/>
                  </a:cubicBezTo>
                  <a:lnTo>
                    <a:pt x="1536" y="2581"/>
                  </a:lnTo>
                  <a:cubicBezTo>
                    <a:pt x="1845" y="2581"/>
                    <a:pt x="2060" y="2284"/>
                    <a:pt x="1965" y="1998"/>
                  </a:cubicBezTo>
                  <a:lnTo>
                    <a:pt x="1464" y="331"/>
                  </a:lnTo>
                  <a:cubicBezTo>
                    <a:pt x="1393" y="111"/>
                    <a:pt x="1200" y="1"/>
                    <a:pt x="10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49"/>
            <p:cNvSpPr/>
            <p:nvPr/>
          </p:nvSpPr>
          <p:spPr>
            <a:xfrm>
              <a:off x="2219466" y="1500293"/>
              <a:ext cx="330613" cy="359015"/>
            </a:xfrm>
            <a:custGeom>
              <a:avLst/>
              <a:gdLst/>
              <a:ahLst/>
              <a:cxnLst/>
              <a:rect l="l" t="t" r="r" b="b"/>
              <a:pathLst>
                <a:path w="10395" h="11288" extrusionOk="0">
                  <a:moveTo>
                    <a:pt x="1048" y="322"/>
                  </a:moveTo>
                  <a:lnTo>
                    <a:pt x="1048" y="1048"/>
                  </a:lnTo>
                  <a:lnTo>
                    <a:pt x="334" y="1048"/>
                  </a:lnTo>
                  <a:lnTo>
                    <a:pt x="334" y="322"/>
                  </a:lnTo>
                  <a:close/>
                  <a:moveTo>
                    <a:pt x="5549" y="334"/>
                  </a:moveTo>
                  <a:lnTo>
                    <a:pt x="5549" y="1048"/>
                  </a:lnTo>
                  <a:lnTo>
                    <a:pt x="4834" y="1048"/>
                  </a:lnTo>
                  <a:lnTo>
                    <a:pt x="4834" y="334"/>
                  </a:lnTo>
                  <a:close/>
                  <a:moveTo>
                    <a:pt x="10049" y="322"/>
                  </a:moveTo>
                  <a:lnTo>
                    <a:pt x="10049" y="1048"/>
                  </a:lnTo>
                  <a:lnTo>
                    <a:pt x="9335" y="1048"/>
                  </a:lnTo>
                  <a:lnTo>
                    <a:pt x="9335" y="322"/>
                  </a:lnTo>
                  <a:close/>
                  <a:moveTo>
                    <a:pt x="10061" y="5287"/>
                  </a:moveTo>
                  <a:lnTo>
                    <a:pt x="10061" y="6001"/>
                  </a:lnTo>
                  <a:lnTo>
                    <a:pt x="9347" y="6001"/>
                  </a:lnTo>
                  <a:lnTo>
                    <a:pt x="9347" y="5287"/>
                  </a:lnTo>
                  <a:close/>
                  <a:moveTo>
                    <a:pt x="1048" y="5299"/>
                  </a:moveTo>
                  <a:lnTo>
                    <a:pt x="1048" y="6013"/>
                  </a:lnTo>
                  <a:lnTo>
                    <a:pt x="334" y="6013"/>
                  </a:lnTo>
                  <a:lnTo>
                    <a:pt x="334" y="5299"/>
                  </a:lnTo>
                  <a:close/>
                  <a:moveTo>
                    <a:pt x="1381" y="10287"/>
                  </a:moveTo>
                  <a:lnTo>
                    <a:pt x="1524" y="10418"/>
                  </a:lnTo>
                  <a:lnTo>
                    <a:pt x="1381" y="10418"/>
                  </a:lnTo>
                  <a:lnTo>
                    <a:pt x="1381" y="10287"/>
                  </a:lnTo>
                  <a:close/>
                  <a:moveTo>
                    <a:pt x="9001" y="10287"/>
                  </a:moveTo>
                  <a:lnTo>
                    <a:pt x="9001" y="10418"/>
                  </a:lnTo>
                  <a:lnTo>
                    <a:pt x="8870" y="10418"/>
                  </a:lnTo>
                  <a:lnTo>
                    <a:pt x="9001" y="10287"/>
                  </a:lnTo>
                  <a:close/>
                  <a:moveTo>
                    <a:pt x="9025" y="857"/>
                  </a:moveTo>
                  <a:lnTo>
                    <a:pt x="9025" y="1215"/>
                  </a:lnTo>
                  <a:cubicBezTo>
                    <a:pt x="9025" y="1310"/>
                    <a:pt x="9097" y="1381"/>
                    <a:pt x="9180" y="1381"/>
                  </a:cubicBezTo>
                  <a:lnTo>
                    <a:pt x="9537" y="1381"/>
                  </a:lnTo>
                  <a:lnTo>
                    <a:pt x="9537" y="4953"/>
                  </a:lnTo>
                  <a:lnTo>
                    <a:pt x="9180" y="4953"/>
                  </a:lnTo>
                  <a:cubicBezTo>
                    <a:pt x="9097" y="4953"/>
                    <a:pt x="9025" y="5025"/>
                    <a:pt x="9025" y="5120"/>
                  </a:cubicBezTo>
                  <a:lnTo>
                    <a:pt x="9025" y="6180"/>
                  </a:lnTo>
                  <a:cubicBezTo>
                    <a:pt x="9025" y="6263"/>
                    <a:pt x="9097" y="6346"/>
                    <a:pt x="9180" y="6346"/>
                  </a:cubicBezTo>
                  <a:lnTo>
                    <a:pt x="9537" y="6346"/>
                  </a:lnTo>
                  <a:lnTo>
                    <a:pt x="9537" y="9894"/>
                  </a:lnTo>
                  <a:lnTo>
                    <a:pt x="9275" y="9894"/>
                  </a:lnTo>
                  <a:cubicBezTo>
                    <a:pt x="9406" y="9573"/>
                    <a:pt x="9442" y="9216"/>
                    <a:pt x="9323" y="8870"/>
                  </a:cubicBezTo>
                  <a:lnTo>
                    <a:pt x="7311" y="2632"/>
                  </a:lnTo>
                  <a:cubicBezTo>
                    <a:pt x="7283" y="2567"/>
                    <a:pt x="7227" y="2524"/>
                    <a:pt x="7160" y="2524"/>
                  </a:cubicBezTo>
                  <a:cubicBezTo>
                    <a:pt x="7139" y="2524"/>
                    <a:pt x="7118" y="2528"/>
                    <a:pt x="7096" y="2536"/>
                  </a:cubicBezTo>
                  <a:cubicBezTo>
                    <a:pt x="7013" y="2560"/>
                    <a:pt x="6965" y="2655"/>
                    <a:pt x="7001" y="2739"/>
                  </a:cubicBezTo>
                  <a:lnTo>
                    <a:pt x="9001" y="8978"/>
                  </a:lnTo>
                  <a:cubicBezTo>
                    <a:pt x="9263" y="9780"/>
                    <a:pt x="8624" y="10429"/>
                    <a:pt x="7936" y="10429"/>
                  </a:cubicBezTo>
                  <a:cubicBezTo>
                    <a:pt x="7685" y="10429"/>
                    <a:pt x="7427" y="10342"/>
                    <a:pt x="7204" y="10144"/>
                  </a:cubicBezTo>
                  <a:cubicBezTo>
                    <a:pt x="7171" y="10123"/>
                    <a:pt x="7132" y="10111"/>
                    <a:pt x="7093" y="10111"/>
                  </a:cubicBezTo>
                  <a:cubicBezTo>
                    <a:pt x="7045" y="10111"/>
                    <a:pt x="6998" y="10129"/>
                    <a:pt x="6965" y="10168"/>
                  </a:cubicBezTo>
                  <a:cubicBezTo>
                    <a:pt x="6906" y="10240"/>
                    <a:pt x="6906" y="10347"/>
                    <a:pt x="6977" y="10406"/>
                  </a:cubicBezTo>
                  <a:cubicBezTo>
                    <a:pt x="7001" y="10418"/>
                    <a:pt x="7013" y="10430"/>
                    <a:pt x="7025" y="10430"/>
                  </a:cubicBezTo>
                  <a:lnTo>
                    <a:pt x="5906" y="10430"/>
                  </a:lnTo>
                  <a:lnTo>
                    <a:pt x="5906" y="10073"/>
                  </a:lnTo>
                  <a:cubicBezTo>
                    <a:pt x="5906" y="9990"/>
                    <a:pt x="5834" y="9918"/>
                    <a:pt x="5751" y="9918"/>
                  </a:cubicBezTo>
                  <a:lnTo>
                    <a:pt x="4691" y="9918"/>
                  </a:lnTo>
                  <a:cubicBezTo>
                    <a:pt x="4596" y="9918"/>
                    <a:pt x="4525" y="9990"/>
                    <a:pt x="4525" y="10073"/>
                  </a:cubicBezTo>
                  <a:lnTo>
                    <a:pt x="4525" y="10430"/>
                  </a:lnTo>
                  <a:lnTo>
                    <a:pt x="3382" y="10430"/>
                  </a:lnTo>
                  <a:cubicBezTo>
                    <a:pt x="3834" y="10049"/>
                    <a:pt x="3858" y="9585"/>
                    <a:pt x="4037" y="9144"/>
                  </a:cubicBezTo>
                  <a:cubicBezTo>
                    <a:pt x="4167" y="8728"/>
                    <a:pt x="4548" y="8442"/>
                    <a:pt x="5001" y="8442"/>
                  </a:cubicBezTo>
                  <a:lnTo>
                    <a:pt x="5418" y="8442"/>
                  </a:lnTo>
                  <a:cubicBezTo>
                    <a:pt x="5846" y="8442"/>
                    <a:pt x="6239" y="8728"/>
                    <a:pt x="6382" y="9144"/>
                  </a:cubicBezTo>
                  <a:lnTo>
                    <a:pt x="6596" y="9775"/>
                  </a:lnTo>
                  <a:cubicBezTo>
                    <a:pt x="6615" y="9849"/>
                    <a:pt x="6676" y="9894"/>
                    <a:pt x="6742" y="9894"/>
                  </a:cubicBezTo>
                  <a:cubicBezTo>
                    <a:pt x="6761" y="9894"/>
                    <a:pt x="6780" y="9890"/>
                    <a:pt x="6799" y="9882"/>
                  </a:cubicBezTo>
                  <a:cubicBezTo>
                    <a:pt x="6894" y="9859"/>
                    <a:pt x="6930" y="9763"/>
                    <a:pt x="6906" y="9680"/>
                  </a:cubicBezTo>
                  <a:lnTo>
                    <a:pt x="6692" y="9037"/>
                  </a:lnTo>
                  <a:cubicBezTo>
                    <a:pt x="6513" y="8489"/>
                    <a:pt x="6001" y="8108"/>
                    <a:pt x="5418" y="8108"/>
                  </a:cubicBezTo>
                  <a:lnTo>
                    <a:pt x="5001" y="8108"/>
                  </a:lnTo>
                  <a:cubicBezTo>
                    <a:pt x="4418" y="8108"/>
                    <a:pt x="3894" y="8489"/>
                    <a:pt x="3715" y="9037"/>
                  </a:cubicBezTo>
                  <a:lnTo>
                    <a:pt x="3513" y="9680"/>
                  </a:lnTo>
                  <a:cubicBezTo>
                    <a:pt x="3358" y="10132"/>
                    <a:pt x="2929" y="10430"/>
                    <a:pt x="2453" y="10430"/>
                  </a:cubicBezTo>
                  <a:cubicBezTo>
                    <a:pt x="1846" y="10430"/>
                    <a:pt x="1334" y="9942"/>
                    <a:pt x="1334" y="9323"/>
                  </a:cubicBezTo>
                  <a:cubicBezTo>
                    <a:pt x="1334" y="9025"/>
                    <a:pt x="1429" y="8906"/>
                    <a:pt x="1751" y="7846"/>
                  </a:cubicBezTo>
                  <a:cubicBezTo>
                    <a:pt x="1786" y="7751"/>
                    <a:pt x="1739" y="7668"/>
                    <a:pt x="1655" y="7632"/>
                  </a:cubicBezTo>
                  <a:cubicBezTo>
                    <a:pt x="1639" y="7628"/>
                    <a:pt x="1622" y="7626"/>
                    <a:pt x="1607" y="7626"/>
                  </a:cubicBezTo>
                  <a:cubicBezTo>
                    <a:pt x="1532" y="7626"/>
                    <a:pt x="1470" y="7670"/>
                    <a:pt x="1441" y="7739"/>
                  </a:cubicBezTo>
                  <a:lnTo>
                    <a:pt x="1084" y="8870"/>
                  </a:lnTo>
                  <a:cubicBezTo>
                    <a:pt x="977" y="9216"/>
                    <a:pt x="1000" y="9573"/>
                    <a:pt x="1143" y="9894"/>
                  </a:cubicBezTo>
                  <a:lnTo>
                    <a:pt x="881" y="9894"/>
                  </a:lnTo>
                  <a:lnTo>
                    <a:pt x="881" y="6346"/>
                  </a:lnTo>
                  <a:lnTo>
                    <a:pt x="1239" y="6346"/>
                  </a:lnTo>
                  <a:cubicBezTo>
                    <a:pt x="1322" y="6346"/>
                    <a:pt x="1393" y="6263"/>
                    <a:pt x="1393" y="6180"/>
                  </a:cubicBezTo>
                  <a:lnTo>
                    <a:pt x="1393" y="5120"/>
                  </a:lnTo>
                  <a:cubicBezTo>
                    <a:pt x="1393" y="5037"/>
                    <a:pt x="1322" y="4953"/>
                    <a:pt x="1239" y="4953"/>
                  </a:cubicBezTo>
                  <a:lnTo>
                    <a:pt x="881" y="4953"/>
                  </a:lnTo>
                  <a:lnTo>
                    <a:pt x="881" y="1381"/>
                  </a:lnTo>
                  <a:lnTo>
                    <a:pt x="1239" y="1381"/>
                  </a:lnTo>
                  <a:cubicBezTo>
                    <a:pt x="1322" y="1381"/>
                    <a:pt x="1393" y="1310"/>
                    <a:pt x="1393" y="1227"/>
                  </a:cubicBezTo>
                  <a:lnTo>
                    <a:pt x="1393" y="869"/>
                  </a:lnTo>
                  <a:lnTo>
                    <a:pt x="3953" y="869"/>
                  </a:lnTo>
                  <a:cubicBezTo>
                    <a:pt x="3703" y="1060"/>
                    <a:pt x="3513" y="1322"/>
                    <a:pt x="3417" y="1643"/>
                  </a:cubicBezTo>
                  <a:lnTo>
                    <a:pt x="1643" y="7096"/>
                  </a:lnTo>
                  <a:cubicBezTo>
                    <a:pt x="1608" y="7204"/>
                    <a:pt x="1679" y="7323"/>
                    <a:pt x="1798" y="7323"/>
                  </a:cubicBezTo>
                  <a:cubicBezTo>
                    <a:pt x="1881" y="7323"/>
                    <a:pt x="1941" y="7275"/>
                    <a:pt x="1965" y="7204"/>
                  </a:cubicBezTo>
                  <a:lnTo>
                    <a:pt x="3739" y="1727"/>
                  </a:lnTo>
                  <a:cubicBezTo>
                    <a:pt x="3858" y="1334"/>
                    <a:pt x="4156" y="1036"/>
                    <a:pt x="4525" y="917"/>
                  </a:cubicBezTo>
                  <a:lnTo>
                    <a:pt x="4525" y="1215"/>
                  </a:lnTo>
                  <a:cubicBezTo>
                    <a:pt x="4525" y="1310"/>
                    <a:pt x="4596" y="1381"/>
                    <a:pt x="4691" y="1381"/>
                  </a:cubicBezTo>
                  <a:lnTo>
                    <a:pt x="5751" y="1381"/>
                  </a:lnTo>
                  <a:cubicBezTo>
                    <a:pt x="5834" y="1381"/>
                    <a:pt x="5906" y="1310"/>
                    <a:pt x="5906" y="1215"/>
                  </a:cubicBezTo>
                  <a:lnTo>
                    <a:pt x="5906" y="941"/>
                  </a:lnTo>
                  <a:cubicBezTo>
                    <a:pt x="6263" y="1072"/>
                    <a:pt x="6549" y="1358"/>
                    <a:pt x="6680" y="1739"/>
                  </a:cubicBezTo>
                  <a:lnTo>
                    <a:pt x="6799" y="2096"/>
                  </a:lnTo>
                  <a:cubicBezTo>
                    <a:pt x="6827" y="2172"/>
                    <a:pt x="6886" y="2210"/>
                    <a:pt x="6958" y="2210"/>
                  </a:cubicBezTo>
                  <a:cubicBezTo>
                    <a:pt x="6975" y="2210"/>
                    <a:pt x="6994" y="2208"/>
                    <a:pt x="7013" y="2203"/>
                  </a:cubicBezTo>
                  <a:cubicBezTo>
                    <a:pt x="7096" y="2167"/>
                    <a:pt x="7144" y="2084"/>
                    <a:pt x="7120" y="1989"/>
                  </a:cubicBezTo>
                  <a:cubicBezTo>
                    <a:pt x="7025" y="1786"/>
                    <a:pt x="6977" y="1262"/>
                    <a:pt x="6465" y="857"/>
                  </a:cubicBezTo>
                  <a:close/>
                  <a:moveTo>
                    <a:pt x="1048" y="10228"/>
                  </a:moveTo>
                  <a:lnTo>
                    <a:pt x="1048" y="10942"/>
                  </a:lnTo>
                  <a:lnTo>
                    <a:pt x="334" y="10942"/>
                  </a:lnTo>
                  <a:lnTo>
                    <a:pt x="334" y="10228"/>
                  </a:lnTo>
                  <a:close/>
                  <a:moveTo>
                    <a:pt x="5572" y="10228"/>
                  </a:moveTo>
                  <a:lnTo>
                    <a:pt x="5572" y="10942"/>
                  </a:lnTo>
                  <a:lnTo>
                    <a:pt x="4858" y="10942"/>
                  </a:lnTo>
                  <a:lnTo>
                    <a:pt x="4858" y="10228"/>
                  </a:lnTo>
                  <a:close/>
                  <a:moveTo>
                    <a:pt x="10061" y="10228"/>
                  </a:moveTo>
                  <a:lnTo>
                    <a:pt x="10061" y="10942"/>
                  </a:lnTo>
                  <a:lnTo>
                    <a:pt x="9347" y="10942"/>
                  </a:lnTo>
                  <a:lnTo>
                    <a:pt x="9347" y="10228"/>
                  </a:lnTo>
                  <a:close/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1227"/>
                  </a:lnTo>
                  <a:cubicBezTo>
                    <a:pt x="0" y="1310"/>
                    <a:pt x="72" y="1381"/>
                    <a:pt x="167" y="1381"/>
                  </a:cubicBezTo>
                  <a:lnTo>
                    <a:pt x="524" y="1381"/>
                  </a:lnTo>
                  <a:lnTo>
                    <a:pt x="524" y="4953"/>
                  </a:lnTo>
                  <a:lnTo>
                    <a:pt x="167" y="4953"/>
                  </a:lnTo>
                  <a:cubicBezTo>
                    <a:pt x="72" y="4953"/>
                    <a:pt x="0" y="5037"/>
                    <a:pt x="0" y="5120"/>
                  </a:cubicBezTo>
                  <a:lnTo>
                    <a:pt x="0" y="6180"/>
                  </a:lnTo>
                  <a:cubicBezTo>
                    <a:pt x="0" y="6263"/>
                    <a:pt x="72" y="6346"/>
                    <a:pt x="167" y="6346"/>
                  </a:cubicBezTo>
                  <a:lnTo>
                    <a:pt x="524" y="6346"/>
                  </a:lnTo>
                  <a:lnTo>
                    <a:pt x="524" y="9894"/>
                  </a:lnTo>
                  <a:lnTo>
                    <a:pt x="167" y="9894"/>
                  </a:lnTo>
                  <a:cubicBezTo>
                    <a:pt x="72" y="9894"/>
                    <a:pt x="0" y="9978"/>
                    <a:pt x="0" y="10061"/>
                  </a:cubicBezTo>
                  <a:lnTo>
                    <a:pt x="0" y="11121"/>
                  </a:lnTo>
                  <a:cubicBezTo>
                    <a:pt x="0" y="11204"/>
                    <a:pt x="72" y="11287"/>
                    <a:pt x="167" y="11287"/>
                  </a:cubicBezTo>
                  <a:lnTo>
                    <a:pt x="1215" y="11287"/>
                  </a:lnTo>
                  <a:cubicBezTo>
                    <a:pt x="1310" y="11287"/>
                    <a:pt x="1381" y="11204"/>
                    <a:pt x="1381" y="11121"/>
                  </a:cubicBezTo>
                  <a:lnTo>
                    <a:pt x="1381" y="10763"/>
                  </a:lnTo>
                  <a:lnTo>
                    <a:pt x="4513" y="10763"/>
                  </a:lnTo>
                  <a:lnTo>
                    <a:pt x="4513" y="11121"/>
                  </a:lnTo>
                  <a:cubicBezTo>
                    <a:pt x="4513" y="11204"/>
                    <a:pt x="4584" y="11287"/>
                    <a:pt x="4679" y="11287"/>
                  </a:cubicBezTo>
                  <a:lnTo>
                    <a:pt x="5727" y="11287"/>
                  </a:lnTo>
                  <a:cubicBezTo>
                    <a:pt x="5822" y="11287"/>
                    <a:pt x="5894" y="11204"/>
                    <a:pt x="5894" y="11121"/>
                  </a:cubicBezTo>
                  <a:lnTo>
                    <a:pt x="5894" y="10763"/>
                  </a:lnTo>
                  <a:lnTo>
                    <a:pt x="9001" y="10763"/>
                  </a:lnTo>
                  <a:lnTo>
                    <a:pt x="9001" y="11121"/>
                  </a:lnTo>
                  <a:cubicBezTo>
                    <a:pt x="9001" y="11204"/>
                    <a:pt x="9085" y="11287"/>
                    <a:pt x="9168" y="11287"/>
                  </a:cubicBezTo>
                  <a:lnTo>
                    <a:pt x="10228" y="11287"/>
                  </a:lnTo>
                  <a:cubicBezTo>
                    <a:pt x="10311" y="11287"/>
                    <a:pt x="10394" y="11204"/>
                    <a:pt x="10394" y="11121"/>
                  </a:cubicBezTo>
                  <a:lnTo>
                    <a:pt x="10394" y="10061"/>
                  </a:lnTo>
                  <a:cubicBezTo>
                    <a:pt x="10394" y="9978"/>
                    <a:pt x="10311" y="9894"/>
                    <a:pt x="10228" y="9894"/>
                  </a:cubicBezTo>
                  <a:lnTo>
                    <a:pt x="9871" y="9894"/>
                  </a:lnTo>
                  <a:lnTo>
                    <a:pt x="9871" y="6346"/>
                  </a:lnTo>
                  <a:lnTo>
                    <a:pt x="10228" y="6346"/>
                  </a:lnTo>
                  <a:cubicBezTo>
                    <a:pt x="10311" y="6346"/>
                    <a:pt x="10394" y="6263"/>
                    <a:pt x="10394" y="6180"/>
                  </a:cubicBezTo>
                  <a:lnTo>
                    <a:pt x="10394" y="5120"/>
                  </a:lnTo>
                  <a:cubicBezTo>
                    <a:pt x="10394" y="5037"/>
                    <a:pt x="10311" y="4953"/>
                    <a:pt x="10228" y="4953"/>
                  </a:cubicBezTo>
                  <a:lnTo>
                    <a:pt x="9871" y="4953"/>
                  </a:lnTo>
                  <a:lnTo>
                    <a:pt x="9871" y="1381"/>
                  </a:lnTo>
                  <a:lnTo>
                    <a:pt x="10228" y="1381"/>
                  </a:lnTo>
                  <a:cubicBezTo>
                    <a:pt x="10311" y="1381"/>
                    <a:pt x="10394" y="1310"/>
                    <a:pt x="10394" y="1227"/>
                  </a:cubicBezTo>
                  <a:lnTo>
                    <a:pt x="10394" y="167"/>
                  </a:lnTo>
                  <a:cubicBezTo>
                    <a:pt x="10394" y="72"/>
                    <a:pt x="10311" y="0"/>
                    <a:pt x="10228" y="0"/>
                  </a:cubicBezTo>
                  <a:lnTo>
                    <a:pt x="9168" y="0"/>
                  </a:lnTo>
                  <a:cubicBezTo>
                    <a:pt x="9085" y="0"/>
                    <a:pt x="9001" y="72"/>
                    <a:pt x="9001" y="167"/>
                  </a:cubicBezTo>
                  <a:lnTo>
                    <a:pt x="9001" y="524"/>
                  </a:lnTo>
                  <a:lnTo>
                    <a:pt x="5894" y="524"/>
                  </a:lnTo>
                  <a:lnTo>
                    <a:pt x="5894" y="167"/>
                  </a:lnTo>
                  <a:cubicBezTo>
                    <a:pt x="5894" y="72"/>
                    <a:pt x="5822" y="0"/>
                    <a:pt x="5727" y="0"/>
                  </a:cubicBezTo>
                  <a:lnTo>
                    <a:pt x="4679" y="0"/>
                  </a:lnTo>
                  <a:cubicBezTo>
                    <a:pt x="4584" y="0"/>
                    <a:pt x="4513" y="72"/>
                    <a:pt x="4513" y="167"/>
                  </a:cubicBezTo>
                  <a:lnTo>
                    <a:pt x="4513" y="524"/>
                  </a:lnTo>
                  <a:lnTo>
                    <a:pt x="1381" y="524"/>
                  </a:lnTo>
                  <a:lnTo>
                    <a:pt x="1381" y="167"/>
                  </a:lnTo>
                  <a:cubicBezTo>
                    <a:pt x="1381" y="72"/>
                    <a:pt x="1310" y="0"/>
                    <a:pt x="12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0" name="Google Shape;900;p49"/>
          <p:cNvGrpSpPr/>
          <p:nvPr/>
        </p:nvGrpSpPr>
        <p:grpSpPr>
          <a:xfrm>
            <a:off x="4410111" y="3344930"/>
            <a:ext cx="301861" cy="332871"/>
            <a:chOff x="1396957" y="4287365"/>
            <a:chExt cx="301861" cy="332871"/>
          </a:xfrm>
        </p:grpSpPr>
        <p:sp>
          <p:nvSpPr>
            <p:cNvPr id="901" name="Google Shape;901;p49"/>
            <p:cNvSpPr/>
            <p:nvPr/>
          </p:nvSpPr>
          <p:spPr>
            <a:xfrm>
              <a:off x="1396957" y="4287365"/>
              <a:ext cx="301861" cy="332871"/>
            </a:xfrm>
            <a:custGeom>
              <a:avLst/>
              <a:gdLst/>
              <a:ahLst/>
              <a:cxnLst/>
              <a:rect l="l" t="t" r="r" b="b"/>
              <a:pathLst>
                <a:path w="9491" h="10466" extrusionOk="0">
                  <a:moveTo>
                    <a:pt x="751" y="2417"/>
                  </a:moveTo>
                  <a:lnTo>
                    <a:pt x="930" y="2619"/>
                  </a:lnTo>
                  <a:lnTo>
                    <a:pt x="513" y="2989"/>
                  </a:lnTo>
                  <a:lnTo>
                    <a:pt x="334" y="2786"/>
                  </a:lnTo>
                  <a:lnTo>
                    <a:pt x="751" y="2417"/>
                  </a:lnTo>
                  <a:close/>
                  <a:moveTo>
                    <a:pt x="1132" y="2834"/>
                  </a:moveTo>
                  <a:lnTo>
                    <a:pt x="3394" y="5346"/>
                  </a:lnTo>
                  <a:lnTo>
                    <a:pt x="3299" y="5429"/>
                  </a:lnTo>
                  <a:lnTo>
                    <a:pt x="1037" y="2917"/>
                  </a:lnTo>
                  <a:lnTo>
                    <a:pt x="1132" y="2834"/>
                  </a:lnTo>
                  <a:close/>
                  <a:moveTo>
                    <a:pt x="811" y="3131"/>
                  </a:moveTo>
                  <a:lnTo>
                    <a:pt x="3073" y="5644"/>
                  </a:lnTo>
                  <a:lnTo>
                    <a:pt x="2989" y="5727"/>
                  </a:lnTo>
                  <a:lnTo>
                    <a:pt x="727" y="3215"/>
                  </a:lnTo>
                  <a:lnTo>
                    <a:pt x="811" y="3131"/>
                  </a:lnTo>
                  <a:close/>
                  <a:moveTo>
                    <a:pt x="3478" y="5691"/>
                  </a:moveTo>
                  <a:lnTo>
                    <a:pt x="3597" y="5989"/>
                  </a:lnTo>
                  <a:lnTo>
                    <a:pt x="3299" y="5846"/>
                  </a:lnTo>
                  <a:lnTo>
                    <a:pt x="3478" y="5691"/>
                  </a:lnTo>
                  <a:close/>
                  <a:moveTo>
                    <a:pt x="3216" y="0"/>
                  </a:moveTo>
                  <a:cubicBezTo>
                    <a:pt x="3013" y="0"/>
                    <a:pt x="2858" y="167"/>
                    <a:pt x="2858" y="357"/>
                  </a:cubicBezTo>
                  <a:lnTo>
                    <a:pt x="2858" y="4286"/>
                  </a:lnTo>
                  <a:lnTo>
                    <a:pt x="977" y="2203"/>
                  </a:lnTo>
                  <a:cubicBezTo>
                    <a:pt x="918" y="2143"/>
                    <a:pt x="846" y="2119"/>
                    <a:pt x="775" y="2096"/>
                  </a:cubicBezTo>
                  <a:cubicBezTo>
                    <a:pt x="691" y="2096"/>
                    <a:pt x="608" y="2131"/>
                    <a:pt x="549" y="2167"/>
                  </a:cubicBezTo>
                  <a:lnTo>
                    <a:pt x="132" y="2548"/>
                  </a:lnTo>
                  <a:cubicBezTo>
                    <a:pt x="13" y="2667"/>
                    <a:pt x="1" y="2858"/>
                    <a:pt x="96" y="2977"/>
                  </a:cubicBezTo>
                  <a:lnTo>
                    <a:pt x="2751" y="5917"/>
                  </a:lnTo>
                  <a:cubicBezTo>
                    <a:pt x="2775" y="5953"/>
                    <a:pt x="2811" y="5977"/>
                    <a:pt x="2858" y="6001"/>
                  </a:cubicBezTo>
                  <a:lnTo>
                    <a:pt x="2858" y="8358"/>
                  </a:lnTo>
                  <a:lnTo>
                    <a:pt x="2263" y="8358"/>
                  </a:lnTo>
                  <a:cubicBezTo>
                    <a:pt x="2168" y="8358"/>
                    <a:pt x="2108" y="8442"/>
                    <a:pt x="2108" y="8513"/>
                  </a:cubicBezTo>
                  <a:cubicBezTo>
                    <a:pt x="2108" y="8596"/>
                    <a:pt x="2180" y="8656"/>
                    <a:pt x="2263" y="8656"/>
                  </a:cubicBezTo>
                  <a:lnTo>
                    <a:pt x="6502" y="8656"/>
                  </a:lnTo>
                  <a:cubicBezTo>
                    <a:pt x="6526" y="8656"/>
                    <a:pt x="6549" y="8692"/>
                    <a:pt x="6549" y="8704"/>
                  </a:cubicBezTo>
                  <a:lnTo>
                    <a:pt x="6549" y="9013"/>
                  </a:lnTo>
                  <a:cubicBezTo>
                    <a:pt x="6549" y="9477"/>
                    <a:pt x="6752" y="9882"/>
                    <a:pt x="7097" y="10144"/>
                  </a:cubicBezTo>
                  <a:lnTo>
                    <a:pt x="1644" y="10144"/>
                  </a:lnTo>
                  <a:cubicBezTo>
                    <a:pt x="1025" y="10144"/>
                    <a:pt x="513" y="9644"/>
                    <a:pt x="513" y="9013"/>
                  </a:cubicBezTo>
                  <a:lnTo>
                    <a:pt x="513" y="8704"/>
                  </a:lnTo>
                  <a:cubicBezTo>
                    <a:pt x="513" y="8680"/>
                    <a:pt x="549" y="8656"/>
                    <a:pt x="561" y="8656"/>
                  </a:cubicBezTo>
                  <a:lnTo>
                    <a:pt x="1573" y="8656"/>
                  </a:lnTo>
                  <a:cubicBezTo>
                    <a:pt x="1668" y="8656"/>
                    <a:pt x="1727" y="8584"/>
                    <a:pt x="1727" y="8513"/>
                  </a:cubicBezTo>
                  <a:cubicBezTo>
                    <a:pt x="1727" y="8418"/>
                    <a:pt x="1644" y="8358"/>
                    <a:pt x="1573" y="8358"/>
                  </a:cubicBezTo>
                  <a:lnTo>
                    <a:pt x="561" y="8358"/>
                  </a:lnTo>
                  <a:cubicBezTo>
                    <a:pt x="370" y="8358"/>
                    <a:pt x="203" y="8525"/>
                    <a:pt x="203" y="8715"/>
                  </a:cubicBezTo>
                  <a:lnTo>
                    <a:pt x="203" y="9037"/>
                  </a:lnTo>
                  <a:cubicBezTo>
                    <a:pt x="203" y="9823"/>
                    <a:pt x="846" y="10466"/>
                    <a:pt x="1632" y="10466"/>
                  </a:cubicBezTo>
                  <a:lnTo>
                    <a:pt x="8050" y="10466"/>
                  </a:lnTo>
                  <a:cubicBezTo>
                    <a:pt x="8835" y="10466"/>
                    <a:pt x="9478" y="9823"/>
                    <a:pt x="9478" y="9037"/>
                  </a:cubicBezTo>
                  <a:lnTo>
                    <a:pt x="9478" y="4846"/>
                  </a:lnTo>
                  <a:cubicBezTo>
                    <a:pt x="9478" y="4763"/>
                    <a:pt x="9407" y="4703"/>
                    <a:pt x="9324" y="4703"/>
                  </a:cubicBezTo>
                  <a:cubicBezTo>
                    <a:pt x="9240" y="4703"/>
                    <a:pt x="9181" y="4774"/>
                    <a:pt x="9181" y="4846"/>
                  </a:cubicBezTo>
                  <a:lnTo>
                    <a:pt x="9181" y="9037"/>
                  </a:lnTo>
                  <a:cubicBezTo>
                    <a:pt x="9181" y="9656"/>
                    <a:pt x="8669" y="10168"/>
                    <a:pt x="8050" y="10168"/>
                  </a:cubicBezTo>
                  <a:lnTo>
                    <a:pt x="7978" y="10168"/>
                  </a:lnTo>
                  <a:cubicBezTo>
                    <a:pt x="7347" y="10168"/>
                    <a:pt x="6847" y="9656"/>
                    <a:pt x="6847" y="9037"/>
                  </a:cubicBezTo>
                  <a:lnTo>
                    <a:pt x="6847" y="8715"/>
                  </a:lnTo>
                  <a:cubicBezTo>
                    <a:pt x="6847" y="8525"/>
                    <a:pt x="6680" y="8358"/>
                    <a:pt x="6490" y="8358"/>
                  </a:cubicBezTo>
                  <a:lnTo>
                    <a:pt x="3156" y="8358"/>
                  </a:lnTo>
                  <a:lnTo>
                    <a:pt x="3156" y="6096"/>
                  </a:lnTo>
                  <a:lnTo>
                    <a:pt x="3585" y="6322"/>
                  </a:lnTo>
                  <a:cubicBezTo>
                    <a:pt x="3609" y="6334"/>
                    <a:pt x="3656" y="6358"/>
                    <a:pt x="3692" y="6358"/>
                  </a:cubicBezTo>
                  <a:cubicBezTo>
                    <a:pt x="3751" y="6358"/>
                    <a:pt x="3811" y="6334"/>
                    <a:pt x="3847" y="6298"/>
                  </a:cubicBezTo>
                  <a:cubicBezTo>
                    <a:pt x="3930" y="6215"/>
                    <a:pt x="3954" y="6120"/>
                    <a:pt x="3906" y="6025"/>
                  </a:cubicBezTo>
                  <a:lnTo>
                    <a:pt x="3668" y="5394"/>
                  </a:lnTo>
                  <a:lnTo>
                    <a:pt x="3668" y="5358"/>
                  </a:lnTo>
                  <a:cubicBezTo>
                    <a:pt x="3668" y="5286"/>
                    <a:pt x="3644" y="5191"/>
                    <a:pt x="3597" y="5132"/>
                  </a:cubicBezTo>
                  <a:lnTo>
                    <a:pt x="3132" y="4608"/>
                  </a:lnTo>
                  <a:lnTo>
                    <a:pt x="3132" y="345"/>
                  </a:lnTo>
                  <a:cubicBezTo>
                    <a:pt x="3132" y="310"/>
                    <a:pt x="3168" y="298"/>
                    <a:pt x="3180" y="298"/>
                  </a:cubicBezTo>
                  <a:lnTo>
                    <a:pt x="9109" y="298"/>
                  </a:lnTo>
                  <a:cubicBezTo>
                    <a:pt x="9133" y="298"/>
                    <a:pt x="9145" y="333"/>
                    <a:pt x="9145" y="345"/>
                  </a:cubicBezTo>
                  <a:lnTo>
                    <a:pt x="9145" y="2346"/>
                  </a:lnTo>
                  <a:cubicBezTo>
                    <a:pt x="9145" y="2441"/>
                    <a:pt x="9228" y="2500"/>
                    <a:pt x="9300" y="2500"/>
                  </a:cubicBezTo>
                  <a:cubicBezTo>
                    <a:pt x="9383" y="2500"/>
                    <a:pt x="9443" y="2429"/>
                    <a:pt x="9443" y="2346"/>
                  </a:cubicBezTo>
                  <a:lnTo>
                    <a:pt x="9443" y="345"/>
                  </a:lnTo>
                  <a:cubicBezTo>
                    <a:pt x="9490" y="167"/>
                    <a:pt x="9324" y="0"/>
                    <a:pt x="91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49"/>
            <p:cNvSpPr/>
            <p:nvPr/>
          </p:nvSpPr>
          <p:spPr>
            <a:xfrm>
              <a:off x="1689309" y="4378614"/>
              <a:ext cx="9510" cy="46976"/>
            </a:xfrm>
            <a:custGeom>
              <a:avLst/>
              <a:gdLst/>
              <a:ahLst/>
              <a:cxnLst/>
              <a:rect l="l" t="t" r="r" b="b"/>
              <a:pathLst>
                <a:path w="299" h="1477" extrusionOk="0">
                  <a:moveTo>
                    <a:pt x="155" y="0"/>
                  </a:moveTo>
                  <a:cubicBezTo>
                    <a:pt x="60" y="0"/>
                    <a:pt x="1" y="84"/>
                    <a:pt x="1" y="155"/>
                  </a:cubicBezTo>
                  <a:lnTo>
                    <a:pt x="1" y="1334"/>
                  </a:lnTo>
                  <a:cubicBezTo>
                    <a:pt x="1" y="1417"/>
                    <a:pt x="72" y="1477"/>
                    <a:pt x="155" y="1477"/>
                  </a:cubicBezTo>
                  <a:cubicBezTo>
                    <a:pt x="239" y="1477"/>
                    <a:pt x="298" y="1405"/>
                    <a:pt x="298" y="1334"/>
                  </a:cubicBezTo>
                  <a:lnTo>
                    <a:pt x="298" y="155"/>
                  </a:lnTo>
                  <a:cubicBezTo>
                    <a:pt x="298" y="84"/>
                    <a:pt x="239" y="0"/>
                    <a:pt x="1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49"/>
            <p:cNvSpPr/>
            <p:nvPr/>
          </p:nvSpPr>
          <p:spPr>
            <a:xfrm>
              <a:off x="1520424" y="4385420"/>
              <a:ext cx="33363" cy="32982"/>
            </a:xfrm>
            <a:custGeom>
              <a:avLst/>
              <a:gdLst/>
              <a:ahLst/>
              <a:cxnLst/>
              <a:rect l="l" t="t" r="r" b="b"/>
              <a:pathLst>
                <a:path w="1049" h="1037" extrusionOk="0">
                  <a:moveTo>
                    <a:pt x="524" y="298"/>
                  </a:moveTo>
                  <a:cubicBezTo>
                    <a:pt x="643" y="298"/>
                    <a:pt x="739" y="406"/>
                    <a:pt x="739" y="525"/>
                  </a:cubicBezTo>
                  <a:cubicBezTo>
                    <a:pt x="739" y="644"/>
                    <a:pt x="643" y="739"/>
                    <a:pt x="524" y="739"/>
                  </a:cubicBezTo>
                  <a:cubicBezTo>
                    <a:pt x="405" y="739"/>
                    <a:pt x="298" y="644"/>
                    <a:pt x="298" y="525"/>
                  </a:cubicBezTo>
                  <a:cubicBezTo>
                    <a:pt x="298" y="406"/>
                    <a:pt x="405" y="298"/>
                    <a:pt x="524" y="298"/>
                  </a:cubicBezTo>
                  <a:close/>
                  <a:moveTo>
                    <a:pt x="524" y="1"/>
                  </a:moveTo>
                  <a:cubicBezTo>
                    <a:pt x="238" y="1"/>
                    <a:pt x="0" y="239"/>
                    <a:pt x="0" y="525"/>
                  </a:cubicBezTo>
                  <a:cubicBezTo>
                    <a:pt x="0" y="798"/>
                    <a:pt x="238" y="1037"/>
                    <a:pt x="524" y="1037"/>
                  </a:cubicBezTo>
                  <a:cubicBezTo>
                    <a:pt x="798" y="1037"/>
                    <a:pt x="1036" y="798"/>
                    <a:pt x="1036" y="525"/>
                  </a:cubicBezTo>
                  <a:cubicBezTo>
                    <a:pt x="1048" y="239"/>
                    <a:pt x="822" y="1"/>
                    <a:pt x="5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49"/>
            <p:cNvSpPr/>
            <p:nvPr/>
          </p:nvSpPr>
          <p:spPr>
            <a:xfrm>
              <a:off x="1563202" y="4398683"/>
              <a:ext cx="34508" cy="9510"/>
            </a:xfrm>
            <a:custGeom>
              <a:avLst/>
              <a:gdLst/>
              <a:ahLst/>
              <a:cxnLst/>
              <a:rect l="l" t="t" r="r" b="b"/>
              <a:pathLst>
                <a:path w="1085" h="299" extrusionOk="0">
                  <a:moveTo>
                    <a:pt x="167" y="0"/>
                  </a:moveTo>
                  <a:cubicBezTo>
                    <a:pt x="84" y="0"/>
                    <a:pt x="25" y="72"/>
                    <a:pt x="25" y="143"/>
                  </a:cubicBezTo>
                  <a:cubicBezTo>
                    <a:pt x="1" y="227"/>
                    <a:pt x="84" y="298"/>
                    <a:pt x="167" y="298"/>
                  </a:cubicBezTo>
                  <a:lnTo>
                    <a:pt x="929" y="298"/>
                  </a:lnTo>
                  <a:cubicBezTo>
                    <a:pt x="1025" y="298"/>
                    <a:pt x="1084" y="227"/>
                    <a:pt x="1084" y="143"/>
                  </a:cubicBezTo>
                  <a:cubicBezTo>
                    <a:pt x="1084" y="60"/>
                    <a:pt x="1001" y="0"/>
                    <a:pt x="9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49"/>
            <p:cNvSpPr/>
            <p:nvPr/>
          </p:nvSpPr>
          <p:spPr>
            <a:xfrm>
              <a:off x="1563965" y="4410037"/>
              <a:ext cx="92807" cy="9510"/>
            </a:xfrm>
            <a:custGeom>
              <a:avLst/>
              <a:gdLst/>
              <a:ahLst/>
              <a:cxnLst/>
              <a:rect l="l" t="t" r="r" b="b"/>
              <a:pathLst>
                <a:path w="2918" h="299" extrusionOk="0">
                  <a:moveTo>
                    <a:pt x="143" y="1"/>
                  </a:moveTo>
                  <a:cubicBezTo>
                    <a:pt x="60" y="1"/>
                    <a:pt x="1" y="72"/>
                    <a:pt x="1" y="144"/>
                  </a:cubicBezTo>
                  <a:cubicBezTo>
                    <a:pt x="1" y="239"/>
                    <a:pt x="72" y="298"/>
                    <a:pt x="143" y="298"/>
                  </a:cubicBezTo>
                  <a:lnTo>
                    <a:pt x="2763" y="298"/>
                  </a:lnTo>
                  <a:cubicBezTo>
                    <a:pt x="2858" y="298"/>
                    <a:pt x="2918" y="227"/>
                    <a:pt x="2918" y="144"/>
                  </a:cubicBezTo>
                  <a:cubicBezTo>
                    <a:pt x="2918" y="72"/>
                    <a:pt x="2858" y="1"/>
                    <a:pt x="27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49"/>
            <p:cNvSpPr/>
            <p:nvPr/>
          </p:nvSpPr>
          <p:spPr>
            <a:xfrm>
              <a:off x="1563202" y="4385039"/>
              <a:ext cx="10273" cy="9510"/>
            </a:xfrm>
            <a:custGeom>
              <a:avLst/>
              <a:gdLst/>
              <a:ahLst/>
              <a:cxnLst/>
              <a:rect l="l" t="t" r="r" b="b"/>
              <a:pathLst>
                <a:path w="323" h="299" extrusionOk="0">
                  <a:moveTo>
                    <a:pt x="167" y="1"/>
                  </a:moveTo>
                  <a:cubicBezTo>
                    <a:pt x="84" y="1"/>
                    <a:pt x="25" y="72"/>
                    <a:pt x="25" y="144"/>
                  </a:cubicBezTo>
                  <a:cubicBezTo>
                    <a:pt x="1" y="215"/>
                    <a:pt x="84" y="299"/>
                    <a:pt x="167" y="299"/>
                  </a:cubicBezTo>
                  <a:cubicBezTo>
                    <a:pt x="263" y="299"/>
                    <a:pt x="322" y="215"/>
                    <a:pt x="322" y="144"/>
                  </a:cubicBezTo>
                  <a:cubicBezTo>
                    <a:pt x="322" y="60"/>
                    <a:pt x="251" y="1"/>
                    <a:pt x="1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49"/>
            <p:cNvSpPr/>
            <p:nvPr/>
          </p:nvSpPr>
          <p:spPr>
            <a:xfrm>
              <a:off x="1520424" y="4436944"/>
              <a:ext cx="33363" cy="33332"/>
            </a:xfrm>
            <a:custGeom>
              <a:avLst/>
              <a:gdLst/>
              <a:ahLst/>
              <a:cxnLst/>
              <a:rect l="l" t="t" r="r" b="b"/>
              <a:pathLst>
                <a:path w="1049" h="1048" extrusionOk="0">
                  <a:moveTo>
                    <a:pt x="524" y="298"/>
                  </a:moveTo>
                  <a:cubicBezTo>
                    <a:pt x="643" y="298"/>
                    <a:pt x="739" y="405"/>
                    <a:pt x="739" y="524"/>
                  </a:cubicBezTo>
                  <a:cubicBezTo>
                    <a:pt x="739" y="655"/>
                    <a:pt x="643" y="750"/>
                    <a:pt x="524" y="750"/>
                  </a:cubicBezTo>
                  <a:cubicBezTo>
                    <a:pt x="405" y="750"/>
                    <a:pt x="298" y="643"/>
                    <a:pt x="298" y="524"/>
                  </a:cubicBezTo>
                  <a:cubicBezTo>
                    <a:pt x="298" y="405"/>
                    <a:pt x="405" y="298"/>
                    <a:pt x="524" y="298"/>
                  </a:cubicBezTo>
                  <a:close/>
                  <a:moveTo>
                    <a:pt x="524" y="0"/>
                  </a:moveTo>
                  <a:cubicBezTo>
                    <a:pt x="238" y="0"/>
                    <a:pt x="0" y="238"/>
                    <a:pt x="0" y="524"/>
                  </a:cubicBezTo>
                  <a:cubicBezTo>
                    <a:pt x="0" y="810"/>
                    <a:pt x="238" y="1048"/>
                    <a:pt x="524" y="1048"/>
                  </a:cubicBezTo>
                  <a:cubicBezTo>
                    <a:pt x="798" y="1048"/>
                    <a:pt x="1036" y="810"/>
                    <a:pt x="1036" y="524"/>
                  </a:cubicBezTo>
                  <a:cubicBezTo>
                    <a:pt x="1048" y="238"/>
                    <a:pt x="822" y="0"/>
                    <a:pt x="5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49"/>
            <p:cNvSpPr/>
            <p:nvPr/>
          </p:nvSpPr>
          <p:spPr>
            <a:xfrm>
              <a:off x="1563202" y="4450175"/>
              <a:ext cx="34508" cy="9510"/>
            </a:xfrm>
            <a:custGeom>
              <a:avLst/>
              <a:gdLst/>
              <a:ahLst/>
              <a:cxnLst/>
              <a:rect l="l" t="t" r="r" b="b"/>
              <a:pathLst>
                <a:path w="1085" h="299" extrusionOk="0">
                  <a:moveTo>
                    <a:pt x="167" y="1"/>
                  </a:moveTo>
                  <a:cubicBezTo>
                    <a:pt x="84" y="1"/>
                    <a:pt x="25" y="72"/>
                    <a:pt x="25" y="156"/>
                  </a:cubicBezTo>
                  <a:cubicBezTo>
                    <a:pt x="1" y="239"/>
                    <a:pt x="84" y="298"/>
                    <a:pt x="167" y="298"/>
                  </a:cubicBezTo>
                  <a:lnTo>
                    <a:pt x="929" y="298"/>
                  </a:lnTo>
                  <a:cubicBezTo>
                    <a:pt x="1025" y="298"/>
                    <a:pt x="1084" y="227"/>
                    <a:pt x="1084" y="156"/>
                  </a:cubicBezTo>
                  <a:cubicBezTo>
                    <a:pt x="1084" y="60"/>
                    <a:pt x="1001" y="1"/>
                    <a:pt x="9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49"/>
            <p:cNvSpPr/>
            <p:nvPr/>
          </p:nvSpPr>
          <p:spPr>
            <a:xfrm>
              <a:off x="1563965" y="4461530"/>
              <a:ext cx="92807" cy="9510"/>
            </a:xfrm>
            <a:custGeom>
              <a:avLst/>
              <a:gdLst/>
              <a:ahLst/>
              <a:cxnLst/>
              <a:rect l="l" t="t" r="r" b="b"/>
              <a:pathLst>
                <a:path w="2918" h="299" extrusionOk="0">
                  <a:moveTo>
                    <a:pt x="143" y="1"/>
                  </a:moveTo>
                  <a:cubicBezTo>
                    <a:pt x="60" y="1"/>
                    <a:pt x="1" y="72"/>
                    <a:pt x="1" y="156"/>
                  </a:cubicBezTo>
                  <a:cubicBezTo>
                    <a:pt x="1" y="239"/>
                    <a:pt x="72" y="299"/>
                    <a:pt x="143" y="299"/>
                  </a:cubicBezTo>
                  <a:lnTo>
                    <a:pt x="2763" y="299"/>
                  </a:lnTo>
                  <a:cubicBezTo>
                    <a:pt x="2858" y="299"/>
                    <a:pt x="2918" y="227"/>
                    <a:pt x="2918" y="156"/>
                  </a:cubicBezTo>
                  <a:cubicBezTo>
                    <a:pt x="2918" y="72"/>
                    <a:pt x="2858" y="1"/>
                    <a:pt x="27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49"/>
            <p:cNvSpPr/>
            <p:nvPr/>
          </p:nvSpPr>
          <p:spPr>
            <a:xfrm>
              <a:off x="1563202" y="4436563"/>
              <a:ext cx="10273" cy="9478"/>
            </a:xfrm>
            <a:custGeom>
              <a:avLst/>
              <a:gdLst/>
              <a:ahLst/>
              <a:cxnLst/>
              <a:rect l="l" t="t" r="r" b="b"/>
              <a:pathLst>
                <a:path w="323" h="298" extrusionOk="0">
                  <a:moveTo>
                    <a:pt x="167" y="0"/>
                  </a:moveTo>
                  <a:cubicBezTo>
                    <a:pt x="84" y="0"/>
                    <a:pt x="25" y="72"/>
                    <a:pt x="25" y="143"/>
                  </a:cubicBezTo>
                  <a:cubicBezTo>
                    <a:pt x="1" y="226"/>
                    <a:pt x="84" y="298"/>
                    <a:pt x="167" y="298"/>
                  </a:cubicBezTo>
                  <a:cubicBezTo>
                    <a:pt x="263" y="298"/>
                    <a:pt x="322" y="226"/>
                    <a:pt x="322" y="143"/>
                  </a:cubicBezTo>
                  <a:cubicBezTo>
                    <a:pt x="322" y="60"/>
                    <a:pt x="251" y="0"/>
                    <a:pt x="1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49"/>
            <p:cNvSpPr/>
            <p:nvPr/>
          </p:nvSpPr>
          <p:spPr>
            <a:xfrm>
              <a:off x="1520424" y="4488437"/>
              <a:ext cx="33363" cy="33332"/>
            </a:xfrm>
            <a:custGeom>
              <a:avLst/>
              <a:gdLst/>
              <a:ahLst/>
              <a:cxnLst/>
              <a:rect l="l" t="t" r="r" b="b"/>
              <a:pathLst>
                <a:path w="1049" h="1048" extrusionOk="0">
                  <a:moveTo>
                    <a:pt x="524" y="298"/>
                  </a:moveTo>
                  <a:cubicBezTo>
                    <a:pt x="643" y="298"/>
                    <a:pt x="739" y="405"/>
                    <a:pt x="739" y="524"/>
                  </a:cubicBezTo>
                  <a:cubicBezTo>
                    <a:pt x="739" y="643"/>
                    <a:pt x="643" y="750"/>
                    <a:pt x="524" y="750"/>
                  </a:cubicBezTo>
                  <a:cubicBezTo>
                    <a:pt x="405" y="750"/>
                    <a:pt x="298" y="643"/>
                    <a:pt x="298" y="524"/>
                  </a:cubicBezTo>
                  <a:cubicBezTo>
                    <a:pt x="298" y="405"/>
                    <a:pt x="405" y="298"/>
                    <a:pt x="524" y="298"/>
                  </a:cubicBezTo>
                  <a:close/>
                  <a:moveTo>
                    <a:pt x="524" y="0"/>
                  </a:moveTo>
                  <a:cubicBezTo>
                    <a:pt x="238" y="0"/>
                    <a:pt x="0" y="238"/>
                    <a:pt x="0" y="524"/>
                  </a:cubicBezTo>
                  <a:cubicBezTo>
                    <a:pt x="0" y="810"/>
                    <a:pt x="238" y="1048"/>
                    <a:pt x="524" y="1048"/>
                  </a:cubicBezTo>
                  <a:cubicBezTo>
                    <a:pt x="798" y="1048"/>
                    <a:pt x="1036" y="810"/>
                    <a:pt x="1036" y="524"/>
                  </a:cubicBezTo>
                  <a:cubicBezTo>
                    <a:pt x="1048" y="238"/>
                    <a:pt x="822" y="0"/>
                    <a:pt x="5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49"/>
            <p:cNvSpPr/>
            <p:nvPr/>
          </p:nvSpPr>
          <p:spPr>
            <a:xfrm>
              <a:off x="1563202" y="4501667"/>
              <a:ext cx="34508" cy="9510"/>
            </a:xfrm>
            <a:custGeom>
              <a:avLst/>
              <a:gdLst/>
              <a:ahLst/>
              <a:cxnLst/>
              <a:rect l="l" t="t" r="r" b="b"/>
              <a:pathLst>
                <a:path w="1085" h="299" extrusionOk="0">
                  <a:moveTo>
                    <a:pt x="167" y="1"/>
                  </a:moveTo>
                  <a:cubicBezTo>
                    <a:pt x="84" y="1"/>
                    <a:pt x="25" y="84"/>
                    <a:pt x="25" y="156"/>
                  </a:cubicBezTo>
                  <a:cubicBezTo>
                    <a:pt x="1" y="239"/>
                    <a:pt x="84" y="299"/>
                    <a:pt x="167" y="299"/>
                  </a:cubicBezTo>
                  <a:lnTo>
                    <a:pt x="929" y="299"/>
                  </a:lnTo>
                  <a:cubicBezTo>
                    <a:pt x="1025" y="299"/>
                    <a:pt x="1084" y="227"/>
                    <a:pt x="1084" y="156"/>
                  </a:cubicBezTo>
                  <a:cubicBezTo>
                    <a:pt x="1084" y="61"/>
                    <a:pt x="1001" y="1"/>
                    <a:pt x="9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49"/>
            <p:cNvSpPr/>
            <p:nvPr/>
          </p:nvSpPr>
          <p:spPr>
            <a:xfrm>
              <a:off x="1563202" y="4513785"/>
              <a:ext cx="93570" cy="9510"/>
            </a:xfrm>
            <a:custGeom>
              <a:avLst/>
              <a:gdLst/>
              <a:ahLst/>
              <a:cxnLst/>
              <a:rect l="l" t="t" r="r" b="b"/>
              <a:pathLst>
                <a:path w="2942" h="299" extrusionOk="0">
                  <a:moveTo>
                    <a:pt x="167" y="1"/>
                  </a:moveTo>
                  <a:cubicBezTo>
                    <a:pt x="84" y="1"/>
                    <a:pt x="25" y="72"/>
                    <a:pt x="25" y="144"/>
                  </a:cubicBezTo>
                  <a:cubicBezTo>
                    <a:pt x="1" y="215"/>
                    <a:pt x="84" y="299"/>
                    <a:pt x="167" y="299"/>
                  </a:cubicBezTo>
                  <a:lnTo>
                    <a:pt x="2787" y="299"/>
                  </a:lnTo>
                  <a:cubicBezTo>
                    <a:pt x="2882" y="299"/>
                    <a:pt x="2942" y="215"/>
                    <a:pt x="2942" y="144"/>
                  </a:cubicBezTo>
                  <a:cubicBezTo>
                    <a:pt x="2942" y="61"/>
                    <a:pt x="2870" y="1"/>
                    <a:pt x="27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49"/>
            <p:cNvSpPr/>
            <p:nvPr/>
          </p:nvSpPr>
          <p:spPr>
            <a:xfrm>
              <a:off x="1563202" y="4488055"/>
              <a:ext cx="10273" cy="9478"/>
            </a:xfrm>
            <a:custGeom>
              <a:avLst/>
              <a:gdLst/>
              <a:ahLst/>
              <a:cxnLst/>
              <a:rect l="l" t="t" r="r" b="b"/>
              <a:pathLst>
                <a:path w="323" h="298" extrusionOk="0">
                  <a:moveTo>
                    <a:pt x="167" y="0"/>
                  </a:moveTo>
                  <a:cubicBezTo>
                    <a:pt x="84" y="0"/>
                    <a:pt x="25" y="72"/>
                    <a:pt x="25" y="155"/>
                  </a:cubicBezTo>
                  <a:cubicBezTo>
                    <a:pt x="1" y="227"/>
                    <a:pt x="84" y="298"/>
                    <a:pt x="167" y="298"/>
                  </a:cubicBezTo>
                  <a:cubicBezTo>
                    <a:pt x="263" y="298"/>
                    <a:pt x="322" y="227"/>
                    <a:pt x="322" y="155"/>
                  </a:cubicBezTo>
                  <a:cubicBezTo>
                    <a:pt x="322" y="60"/>
                    <a:pt x="251" y="0"/>
                    <a:pt x="1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49"/>
            <p:cNvSpPr/>
            <p:nvPr/>
          </p:nvSpPr>
          <p:spPr>
            <a:xfrm>
              <a:off x="1522682" y="4318025"/>
              <a:ext cx="141659" cy="37912"/>
            </a:xfrm>
            <a:custGeom>
              <a:avLst/>
              <a:gdLst/>
              <a:ahLst/>
              <a:cxnLst/>
              <a:rect l="l" t="t" r="r" b="b"/>
              <a:pathLst>
                <a:path w="4454" h="1192" extrusionOk="0">
                  <a:moveTo>
                    <a:pt x="4144" y="322"/>
                  </a:moveTo>
                  <a:lnTo>
                    <a:pt x="4144" y="893"/>
                  </a:lnTo>
                  <a:lnTo>
                    <a:pt x="298" y="893"/>
                  </a:lnTo>
                  <a:lnTo>
                    <a:pt x="298" y="322"/>
                  </a:lnTo>
                  <a:close/>
                  <a:moveTo>
                    <a:pt x="156" y="0"/>
                  </a:moveTo>
                  <a:cubicBezTo>
                    <a:pt x="60" y="0"/>
                    <a:pt x="1" y="84"/>
                    <a:pt x="1" y="155"/>
                  </a:cubicBezTo>
                  <a:lnTo>
                    <a:pt x="1" y="1048"/>
                  </a:lnTo>
                  <a:cubicBezTo>
                    <a:pt x="1" y="1132"/>
                    <a:pt x="72" y="1191"/>
                    <a:pt x="156" y="1191"/>
                  </a:cubicBezTo>
                  <a:lnTo>
                    <a:pt x="4299" y="1191"/>
                  </a:lnTo>
                  <a:cubicBezTo>
                    <a:pt x="4382" y="1191"/>
                    <a:pt x="4454" y="1132"/>
                    <a:pt x="4454" y="1048"/>
                  </a:cubicBezTo>
                  <a:lnTo>
                    <a:pt x="4454" y="155"/>
                  </a:lnTo>
                  <a:cubicBezTo>
                    <a:pt x="4454" y="60"/>
                    <a:pt x="4382" y="0"/>
                    <a:pt x="42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" name="Google Shape;490;p35">
            <a:extLst>
              <a:ext uri="{FF2B5EF4-FFF2-40B4-BE49-F238E27FC236}">
                <a16:creationId xmlns:a16="http://schemas.microsoft.com/office/drawing/2014/main" id="{405A263C-D53F-215E-271B-CDC4426A0803}"/>
              </a:ext>
            </a:extLst>
          </p:cNvPr>
          <p:cNvSpPr txBox="1">
            <a:spLocks/>
          </p:cNvSpPr>
          <p:nvPr/>
        </p:nvSpPr>
        <p:spPr>
          <a:xfrm>
            <a:off x="7274303" y="4445308"/>
            <a:ext cx="1149000" cy="283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ahkwang Medium"/>
              <a:buNone/>
              <a:defRPr sz="3000" b="0" i="0" u="none" strike="noStrike" cap="none">
                <a:solidFill>
                  <a:schemeClr val="dk1"/>
                </a:solidFill>
                <a:latin typeface="Fahkwang Medium"/>
                <a:ea typeface="Fahkwang Medium"/>
                <a:cs typeface="Fahkwang Medium"/>
                <a:sym typeface="Fahkwang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" sz="1000" dirty="0"/>
              <a:t>8</a:t>
            </a:r>
          </a:p>
        </p:txBody>
      </p:sp>
      <p:cxnSp>
        <p:nvCxnSpPr>
          <p:cNvPr id="16" name="Google Shape;491;p35">
            <a:extLst>
              <a:ext uri="{FF2B5EF4-FFF2-40B4-BE49-F238E27FC236}">
                <a16:creationId xmlns:a16="http://schemas.microsoft.com/office/drawing/2014/main" id="{C714A008-F0DC-1111-1DD6-9A3BEF5B6020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2590837" y="4587058"/>
            <a:ext cx="4683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p57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Measure</a:t>
            </a:r>
            <a:endParaRPr dirty="0">
              <a:solidFill>
                <a:schemeClr val="dk1"/>
              </a:solidFill>
            </a:endParaRPr>
          </a:p>
        </p:txBody>
      </p:sp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E6E2BC0B-4B4A-FD40-A46E-3B113B0884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00" y="1701209"/>
            <a:ext cx="7414437" cy="2190307"/>
          </a:xfrm>
          <a:prstGeom prst="rect">
            <a:avLst/>
          </a:prstGeom>
        </p:spPr>
      </p:pic>
      <p:sp>
        <p:nvSpPr>
          <p:cNvPr id="4" name="Google Shape;490;p35">
            <a:extLst>
              <a:ext uri="{FF2B5EF4-FFF2-40B4-BE49-F238E27FC236}">
                <a16:creationId xmlns:a16="http://schemas.microsoft.com/office/drawing/2014/main" id="{8E9A2A52-1710-7CB4-4A5E-7312DF83FA76}"/>
              </a:ext>
            </a:extLst>
          </p:cNvPr>
          <p:cNvSpPr txBox="1">
            <a:spLocks/>
          </p:cNvSpPr>
          <p:nvPr/>
        </p:nvSpPr>
        <p:spPr>
          <a:xfrm>
            <a:off x="7279191" y="4736210"/>
            <a:ext cx="1149000" cy="283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ahkwang Medium"/>
              <a:buNone/>
              <a:defRPr sz="3000" b="0" i="0" u="none" strike="noStrike" cap="none">
                <a:solidFill>
                  <a:schemeClr val="dk1"/>
                </a:solidFill>
                <a:latin typeface="Fahkwang Medium"/>
                <a:ea typeface="Fahkwang Medium"/>
                <a:cs typeface="Fahkwang Medium"/>
                <a:sym typeface="Fahkwang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" sz="1000" dirty="0"/>
              <a:t>9</a:t>
            </a:r>
          </a:p>
        </p:txBody>
      </p:sp>
      <p:cxnSp>
        <p:nvCxnSpPr>
          <p:cNvPr id="5" name="Google Shape;491;p35">
            <a:extLst>
              <a:ext uri="{FF2B5EF4-FFF2-40B4-BE49-F238E27FC236}">
                <a16:creationId xmlns:a16="http://schemas.microsoft.com/office/drawing/2014/main" id="{16F984AE-3B00-9AD3-DF40-22A26D203672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2595725" y="4877960"/>
            <a:ext cx="4683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name="Creative Producer CV by Slidesgo">
  <a:themeElements>
    <a:clrScheme name="Simple Light">
      <a:dk1>
        <a:srgbClr val="000000"/>
      </a:dk1>
      <a:lt1>
        <a:srgbClr val="FFFFFF"/>
      </a:lt1>
      <a:dk2>
        <a:srgbClr val="F9CB9C"/>
      </a:dk2>
      <a:lt2>
        <a:srgbClr val="FFF2CC"/>
      </a:lt2>
      <a:accent1>
        <a:srgbClr val="EAD1DC"/>
      </a:accent1>
      <a:accent2>
        <a:srgbClr val="EFFEB0"/>
      </a:accent2>
      <a:accent3>
        <a:srgbClr val="D9EAD3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87</TotalTime>
  <Words>302</Words>
  <Application>Microsoft Office PowerPoint</Application>
  <PresentationFormat>On-screen Show (16:9)</PresentationFormat>
  <Paragraphs>76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Fahkwang</vt:lpstr>
      <vt:lpstr>Bebas Neue</vt:lpstr>
      <vt:lpstr>Arial</vt:lpstr>
      <vt:lpstr>Fahkwang Medium</vt:lpstr>
      <vt:lpstr>Gowun Batang</vt:lpstr>
      <vt:lpstr>Creative Producer CV by Slidesgo</vt:lpstr>
      <vt:lpstr>1</vt:lpstr>
      <vt:lpstr>Abstract</vt:lpstr>
      <vt:lpstr>Describe</vt:lpstr>
      <vt:lpstr>Dataset</vt:lpstr>
      <vt:lpstr>5</vt:lpstr>
      <vt:lpstr>Preprocessing</vt:lpstr>
      <vt:lpstr>Encoding data</vt:lpstr>
      <vt:lpstr>Gender Prediction Models</vt:lpstr>
      <vt:lpstr>Measure</vt:lpstr>
      <vt:lpstr>Progressing</vt:lpstr>
      <vt:lpstr>Progressing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Gender Prediction Based on Vietnamese Names</dc:title>
  <cp:lastModifiedBy>Trần Phương Thảo</cp:lastModifiedBy>
  <cp:revision>6</cp:revision>
  <dcterms:modified xsi:type="dcterms:W3CDTF">2022-12-03T06:44:45Z</dcterms:modified>
</cp:coreProperties>
</file>